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1" r:id="rId2"/>
    <p:sldId id="328" r:id="rId3"/>
    <p:sldId id="324" r:id="rId4"/>
    <p:sldId id="329" r:id="rId5"/>
    <p:sldId id="330" r:id="rId6"/>
    <p:sldId id="332" r:id="rId7"/>
    <p:sldId id="333" r:id="rId8"/>
    <p:sldId id="335" r:id="rId9"/>
    <p:sldId id="334" r:id="rId10"/>
    <p:sldId id="336" r:id="rId11"/>
    <p:sldId id="337" r:id="rId12"/>
    <p:sldId id="339" r:id="rId13"/>
    <p:sldId id="325" r:id="rId14"/>
    <p:sldId id="33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439CA-0A8F-4B5F-A19B-51DB07D3CC7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69503-744F-4DAE-9323-3EF7AF217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8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5510-7B46-475B-B01F-D18EBAA0CB5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1DF7-5080-49BE-A57D-AE76CE4A4C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5510-7B46-475B-B01F-D18EBAA0CB5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1DF7-5080-49BE-A57D-AE76CE4A4C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0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5510-7B46-475B-B01F-D18EBAA0CB5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1DF7-5080-49BE-A57D-AE76CE4A4C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2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5510-7B46-475B-B01F-D18EBAA0CB5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1DF7-5080-49BE-A57D-AE76CE4A4C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5510-7B46-475B-B01F-D18EBAA0CB5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1DF7-5080-49BE-A57D-AE76CE4A4C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9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5510-7B46-475B-B01F-D18EBAA0CB5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1DF7-5080-49BE-A57D-AE76CE4A4C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3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5510-7B46-475B-B01F-D18EBAA0CB5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1DF7-5080-49BE-A57D-AE76CE4A4C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9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5510-7B46-475B-B01F-D18EBAA0CB5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1DF7-5080-49BE-A57D-AE76CE4A4C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3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5510-7B46-475B-B01F-D18EBAA0CB5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1DF7-5080-49BE-A57D-AE76CE4A4C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4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5510-7B46-475B-B01F-D18EBAA0CB5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1DF7-5080-49BE-A57D-AE76CE4A4C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6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5510-7B46-475B-B01F-D18EBAA0CB5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1DF7-5080-49BE-A57D-AE76CE4A4C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8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B5510-7B46-475B-B01F-D18EBAA0CB5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01DF7-5080-49BE-A57D-AE76CE4A4C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9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 descr="BOOKS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246" y="1182688"/>
            <a:ext cx="28956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2438400" y="2743201"/>
            <a:ext cx="792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en-US" sz="2800" b="1">
              <a:latin typeface="Tahoma" panose="020B0604030504040204" pitchFamily="34" charset="0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5527223" y="5677714"/>
            <a:ext cx="579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latin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Nguyễn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Thị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Lành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053154" y="505928"/>
            <a:ext cx="678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TRƯỜNG THCS </a:t>
            </a:r>
            <a:r>
              <a:rPr lang="en-US" altLang="en-US" sz="2000" b="1" dirty="0" smtClean="0">
                <a:solidFill>
                  <a:srgbClr val="0066FF"/>
                </a:solidFill>
                <a:latin typeface="Times New Roman" panose="02020603050405020304" pitchFamily="18" charset="0"/>
              </a:rPr>
              <a:t>NGUYỄN THỊ ĐỊNH</a:t>
            </a:r>
            <a:endParaRPr lang="en-US" altLang="en-US" sz="20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9" name="TextBox 10"/>
          <p:cNvSpPr txBox="1">
            <a:spLocks noChangeArrowheads="1"/>
          </p:cNvSpPr>
          <p:nvPr/>
        </p:nvSpPr>
        <p:spPr bwMode="auto">
          <a:xfrm>
            <a:off x="4194266" y="2684419"/>
            <a:ext cx="8368937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ĐỒ</a:t>
            </a:r>
            <a:r>
              <a:rPr lang="nl-NL" altLang="en-US" sz="2800" b="1" dirty="0" smtClean="0"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2800" b="1" dirty="0" smtClean="0">
                <a:latin typeface="Times New Roman" panose="02020603050405020304" pitchFamily="18" charset="0"/>
              </a:rPr>
              <a:t>LUYỆN TẬP</a:t>
            </a:r>
            <a:endParaRPr lang="vi-VN" altLang="en-US" sz="28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i="1" dirty="0"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" y="783771"/>
            <a:ext cx="5512526" cy="578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16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Đại số 7</a:t>
            </a: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1981200" y="914400"/>
            <a:ext cx="5410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1. BIỂU ĐỒ ĐOẠN THẲNG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057400" y="2286000"/>
            <a:ext cx="800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3200">
                <a:latin typeface="Times New Roman" panose="02020603050405020304" pitchFamily="18" charset="0"/>
              </a:rPr>
              <a:t> Ngoài các biểu đồ vừa giới thiệu thì còn có nhiều </a:t>
            </a:r>
          </a:p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biểu đồ khác như:</a:t>
            </a:r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1981200" y="1447800"/>
            <a:ext cx="5410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2. CHÚ Ý</a:t>
            </a:r>
          </a:p>
        </p:txBody>
      </p:sp>
      <p:pic>
        <p:nvPicPr>
          <p:cNvPr id="20491" name="Picture 11" descr="DuongCongLozre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1"/>
            <a:ext cx="34290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 descr="26021-bd-duong-picture6-1652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335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3" descr="pink_flower_divider_md_cl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381750"/>
            <a:ext cx="594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4" descr="B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0"/>
            <a:ext cx="279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7" name="Group 23"/>
          <p:cNvGrpSpPr>
            <a:grpSpLocks/>
          </p:cNvGrpSpPr>
          <p:nvPr/>
        </p:nvGrpSpPr>
        <p:grpSpPr bwMode="auto">
          <a:xfrm>
            <a:off x="1981200" y="457201"/>
            <a:ext cx="6629400" cy="727075"/>
            <a:chOff x="192" y="192"/>
            <a:chExt cx="4176" cy="624"/>
          </a:xfrm>
        </p:grpSpPr>
        <p:sp>
          <p:nvSpPr>
            <p:cNvPr id="14392" name="Line 24"/>
            <p:cNvSpPr>
              <a:spLocks noChangeShapeType="1"/>
            </p:cNvSpPr>
            <p:nvPr/>
          </p:nvSpPr>
          <p:spPr bwMode="auto">
            <a:xfrm>
              <a:off x="192" y="576"/>
              <a:ext cx="4176" cy="0"/>
            </a:xfrm>
            <a:prstGeom prst="line">
              <a:avLst/>
            </a:prstGeom>
            <a:noFill/>
            <a:ln w="57150" cmpd="thinThick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Line 25"/>
            <p:cNvSpPr>
              <a:spLocks noChangeShapeType="1"/>
            </p:cNvSpPr>
            <p:nvPr/>
          </p:nvSpPr>
          <p:spPr bwMode="auto">
            <a:xfrm>
              <a:off x="672" y="192"/>
              <a:ext cx="0" cy="624"/>
            </a:xfrm>
            <a:prstGeom prst="line">
              <a:avLst/>
            </a:prstGeom>
            <a:noFill/>
            <a:ln w="57150" cmpd="thinThick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06" name="WordArt 26"/>
          <p:cNvSpPr>
            <a:spLocks noChangeArrowheads="1" noChangeShapeType="1" noTextEdit="1"/>
          </p:cNvSpPr>
          <p:nvPr/>
        </p:nvSpPr>
        <p:spPr bwMode="auto">
          <a:xfrm>
            <a:off x="2057401" y="457200"/>
            <a:ext cx="557213" cy="293688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kern="10" spc="-180" dirty="0">
                <a:ln w="9525" cap="sq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GD</a:t>
            </a:r>
          </a:p>
        </p:txBody>
      </p:sp>
      <p:sp>
        <p:nvSpPr>
          <p:cNvPr id="60" name="Rectangle 231"/>
          <p:cNvSpPr>
            <a:spLocks noChangeArrowheads="1"/>
          </p:cNvSpPr>
          <p:nvPr/>
        </p:nvSpPr>
        <p:spPr bwMode="auto">
          <a:xfrm>
            <a:off x="2336007" y="186531"/>
            <a:ext cx="1981200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200" b="1" dirty="0" smtClean="0">
                <a:solidFill>
                  <a:srgbClr val="008000"/>
                </a:solidFill>
                <a:latin typeface=".VnUniverse" panose="020B7200000000000000" pitchFamily="34" charset="0"/>
              </a:rPr>
              <a:t>:</a:t>
            </a:r>
            <a:endParaRPr lang="en-US" altLang="en-US" sz="3200" b="1" dirty="0">
              <a:solidFill>
                <a:srgbClr val="008000"/>
              </a:solidFill>
              <a:latin typeface=".VnUniverse" panose="020B7200000000000000" pitchFamily="34" charset="0"/>
            </a:endParaRPr>
          </a:p>
        </p:txBody>
      </p:sp>
      <p:sp>
        <p:nvSpPr>
          <p:cNvPr id="61" name="Rectangle 232"/>
          <p:cNvSpPr>
            <a:spLocks noChangeArrowheads="1"/>
          </p:cNvSpPr>
          <p:nvPr/>
        </p:nvSpPr>
        <p:spPr bwMode="auto">
          <a:xfrm>
            <a:off x="3848100" y="181769"/>
            <a:ext cx="30480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73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Đại số 7</a:t>
            </a:r>
          </a:p>
        </p:txBody>
      </p:sp>
      <p:grpSp>
        <p:nvGrpSpPr>
          <p:cNvPr id="15364" name="Group 19"/>
          <p:cNvGrpSpPr>
            <a:grpSpLocks/>
          </p:cNvGrpSpPr>
          <p:nvPr/>
        </p:nvGrpSpPr>
        <p:grpSpPr bwMode="auto">
          <a:xfrm>
            <a:off x="1828800" y="304800"/>
            <a:ext cx="6629400" cy="990600"/>
            <a:chOff x="192" y="192"/>
            <a:chExt cx="4176" cy="624"/>
          </a:xfrm>
        </p:grpSpPr>
        <p:sp>
          <p:nvSpPr>
            <p:cNvPr id="15415" name="Line 4"/>
            <p:cNvSpPr>
              <a:spLocks noChangeShapeType="1"/>
            </p:cNvSpPr>
            <p:nvPr/>
          </p:nvSpPr>
          <p:spPr bwMode="auto">
            <a:xfrm>
              <a:off x="192" y="576"/>
              <a:ext cx="4176" cy="0"/>
            </a:xfrm>
            <a:prstGeom prst="line">
              <a:avLst/>
            </a:prstGeom>
            <a:noFill/>
            <a:ln w="57150" cmpd="thinThick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Line 5"/>
            <p:cNvSpPr>
              <a:spLocks noChangeShapeType="1"/>
            </p:cNvSpPr>
            <p:nvPr/>
          </p:nvSpPr>
          <p:spPr bwMode="auto">
            <a:xfrm>
              <a:off x="672" y="192"/>
              <a:ext cx="0" cy="624"/>
            </a:xfrm>
            <a:prstGeom prst="line">
              <a:avLst/>
            </a:prstGeom>
            <a:noFill/>
            <a:ln w="57150" cmpd="thinThick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1516" name="Picture 12" descr="Tai-4-thanh-pho-lon-nhat-Viet-Nam-42-phan-tram-dan-so-su-dung-Internet-166076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1"/>
            <a:ext cx="3810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DTdattunh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14800"/>
            <a:ext cx="2819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bieudococaudans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95400"/>
            <a:ext cx="3429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Phan9_12_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343400"/>
            <a:ext cx="213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6" descr="pink_flower_divider_md_cl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381750"/>
            <a:ext cx="594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1" name="WordArt 17"/>
          <p:cNvSpPr>
            <a:spLocks noChangeArrowheads="1" noChangeShapeType="1" noTextEdit="1"/>
          </p:cNvSpPr>
          <p:nvPr/>
        </p:nvSpPr>
        <p:spPr bwMode="auto">
          <a:xfrm>
            <a:off x="1905001" y="304800"/>
            <a:ext cx="557213" cy="40005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kern="10" spc="-180" dirty="0">
                <a:ln w="9525" cap="sq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GD</a:t>
            </a:r>
          </a:p>
        </p:txBody>
      </p:sp>
      <p:pic>
        <p:nvPicPr>
          <p:cNvPr id="15371" name="Picture 18" descr="Bo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0"/>
            <a:ext cx="279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232"/>
          <p:cNvSpPr>
            <a:spLocks noChangeArrowheads="1"/>
          </p:cNvSpPr>
          <p:nvPr/>
        </p:nvSpPr>
        <p:spPr bwMode="auto">
          <a:xfrm>
            <a:off x="3827418" y="186531"/>
            <a:ext cx="30480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231"/>
          <p:cNvSpPr>
            <a:spLocks noChangeArrowheads="1"/>
          </p:cNvSpPr>
          <p:nvPr/>
        </p:nvSpPr>
        <p:spPr bwMode="auto">
          <a:xfrm>
            <a:off x="2336007" y="186531"/>
            <a:ext cx="1981200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200" b="1" dirty="0" smtClean="0">
                <a:solidFill>
                  <a:srgbClr val="008000"/>
                </a:solidFill>
                <a:latin typeface=".VnUniverse" panose="020B7200000000000000" pitchFamily="34" charset="0"/>
              </a:rPr>
              <a:t>:</a:t>
            </a:r>
            <a:endParaRPr lang="en-US" altLang="en-US" sz="3200" b="1" dirty="0">
              <a:solidFill>
                <a:srgbClr val="008000"/>
              </a:solidFill>
              <a:latin typeface=".VnUnivers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89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2"/>
          <p:cNvSpPr>
            <a:spLocks noGrp="1"/>
          </p:cNvSpPr>
          <p:nvPr>
            <p:ph idx="1"/>
          </p:nvPr>
        </p:nvSpPr>
        <p:spPr>
          <a:xfrm>
            <a:off x="233693" y="681741"/>
            <a:ext cx="8792287" cy="95097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14):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15: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78386"/>
              </p:ext>
            </p:extLst>
          </p:nvPr>
        </p:nvGraphicFramePr>
        <p:xfrm>
          <a:off x="221900" y="1566129"/>
          <a:ext cx="6840283" cy="108472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699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3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63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96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96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960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65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7361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734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0092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9446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2207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95013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54236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(x)</a:t>
                      </a:r>
                      <a:endParaRPr lang="vi-V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vi-V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vi-V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vi-V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vi-VN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vi-VN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2363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 số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(n)</a:t>
                      </a:r>
                      <a:endParaRPr lang="vi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vi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vi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vi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vi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50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61593" y="2603116"/>
            <a:ext cx="1218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endParaRPr lang="vi-VN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382" y="2952559"/>
            <a:ext cx="6566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13920" y="3936694"/>
            <a:ext cx="690224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7C</a:t>
            </a:r>
          </a:p>
        </p:txBody>
      </p:sp>
      <p:sp>
        <p:nvSpPr>
          <p:cNvPr id="13" name="Rectangle 55"/>
          <p:cNvSpPr>
            <a:spLocks noChangeArrowheads="1"/>
          </p:cNvSpPr>
          <p:nvPr/>
        </p:nvSpPr>
        <p:spPr bwMode="auto">
          <a:xfrm>
            <a:off x="458180" y="4685991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78119" y="3653112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233"/>
          <p:cNvGrpSpPr>
            <a:grpSpLocks/>
          </p:cNvGrpSpPr>
          <p:nvPr/>
        </p:nvGrpSpPr>
        <p:grpSpPr bwMode="auto">
          <a:xfrm>
            <a:off x="2894510" y="42059"/>
            <a:ext cx="6523095" cy="838200"/>
            <a:chOff x="192" y="192"/>
            <a:chExt cx="4176" cy="624"/>
          </a:xfrm>
        </p:grpSpPr>
        <p:sp>
          <p:nvSpPr>
            <p:cNvPr id="16" name="Line 234"/>
            <p:cNvSpPr>
              <a:spLocks noChangeShapeType="1"/>
            </p:cNvSpPr>
            <p:nvPr/>
          </p:nvSpPr>
          <p:spPr bwMode="auto">
            <a:xfrm>
              <a:off x="192" y="576"/>
              <a:ext cx="4176" cy="0"/>
            </a:xfrm>
            <a:prstGeom prst="line">
              <a:avLst/>
            </a:prstGeom>
            <a:noFill/>
            <a:ln w="57150" cmpd="thinThick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35"/>
            <p:cNvSpPr>
              <a:spLocks noChangeShapeType="1"/>
            </p:cNvSpPr>
            <p:nvPr/>
          </p:nvSpPr>
          <p:spPr bwMode="auto">
            <a:xfrm>
              <a:off x="672" y="192"/>
              <a:ext cx="0" cy="624"/>
            </a:xfrm>
            <a:prstGeom prst="line">
              <a:avLst/>
            </a:prstGeom>
            <a:noFill/>
            <a:ln w="57150" cmpd="thinThick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Rectangle 231"/>
          <p:cNvSpPr>
            <a:spLocks noChangeArrowheads="1"/>
          </p:cNvSpPr>
          <p:nvPr/>
        </p:nvSpPr>
        <p:spPr bwMode="auto">
          <a:xfrm>
            <a:off x="3289596" y="-133752"/>
            <a:ext cx="1981200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200" b="1" dirty="0" smtClean="0">
                <a:solidFill>
                  <a:srgbClr val="008000"/>
                </a:solidFill>
                <a:latin typeface=".VnUniverse" panose="020B7200000000000000" pitchFamily="34" charset="0"/>
              </a:rPr>
              <a:t>:</a:t>
            </a:r>
            <a:endParaRPr lang="en-US" altLang="en-US" sz="3200" b="1" dirty="0">
              <a:solidFill>
                <a:srgbClr val="008000"/>
              </a:solidFill>
              <a:latin typeface=".VnUniverse" panose="020B7200000000000000" pitchFamily="34" charset="0"/>
            </a:endParaRPr>
          </a:p>
        </p:txBody>
      </p:sp>
      <p:sp>
        <p:nvSpPr>
          <p:cNvPr id="19" name="Rectangle 232"/>
          <p:cNvSpPr>
            <a:spLocks noChangeArrowheads="1"/>
          </p:cNvSpPr>
          <p:nvPr/>
        </p:nvSpPr>
        <p:spPr bwMode="auto">
          <a:xfrm>
            <a:off x="4783642" y="-138916"/>
            <a:ext cx="30480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WordArt 17"/>
          <p:cNvSpPr>
            <a:spLocks noChangeArrowheads="1" noChangeShapeType="1" noTextEdit="1"/>
          </p:cNvSpPr>
          <p:nvPr/>
        </p:nvSpPr>
        <p:spPr bwMode="auto">
          <a:xfrm>
            <a:off x="2947584" y="85725"/>
            <a:ext cx="557213" cy="40005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kern="10" spc="-180" dirty="0">
                <a:ln w="9525" cap="sq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GD</a:t>
            </a:r>
          </a:p>
        </p:txBody>
      </p:sp>
      <p:grpSp>
        <p:nvGrpSpPr>
          <p:cNvPr id="21" name="Group 145"/>
          <p:cNvGrpSpPr>
            <a:grpSpLocks/>
          </p:cNvGrpSpPr>
          <p:nvPr/>
        </p:nvGrpSpPr>
        <p:grpSpPr bwMode="auto">
          <a:xfrm>
            <a:off x="7116160" y="1102824"/>
            <a:ext cx="4832833" cy="5562240"/>
            <a:chOff x="2784" y="688"/>
            <a:chExt cx="2973" cy="3524"/>
          </a:xfrm>
          <a:noFill/>
        </p:grpSpPr>
        <p:sp>
          <p:nvSpPr>
            <p:cNvPr id="22" name="Line 60"/>
            <p:cNvSpPr>
              <a:spLocks noChangeShapeType="1"/>
            </p:cNvSpPr>
            <p:nvPr/>
          </p:nvSpPr>
          <p:spPr bwMode="auto">
            <a:xfrm>
              <a:off x="2784" y="3936"/>
              <a:ext cx="2863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23" name="Line 61"/>
            <p:cNvSpPr>
              <a:spLocks noChangeShapeType="1"/>
            </p:cNvSpPr>
            <p:nvPr/>
          </p:nvSpPr>
          <p:spPr bwMode="auto">
            <a:xfrm flipV="1">
              <a:off x="3066" y="766"/>
              <a:ext cx="0" cy="338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auto">
            <a:xfrm flipH="1">
              <a:off x="3042" y="2238"/>
              <a:ext cx="47" cy="47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auto">
            <a:xfrm flipH="1">
              <a:off x="3042" y="2473"/>
              <a:ext cx="47" cy="47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auto">
            <a:xfrm flipH="1">
              <a:off x="3042" y="3913"/>
              <a:ext cx="47" cy="47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auto">
            <a:xfrm flipH="1">
              <a:off x="3042" y="2958"/>
              <a:ext cx="47" cy="47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auto">
            <a:xfrm flipH="1">
              <a:off x="3269" y="3913"/>
              <a:ext cx="47" cy="47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67"/>
            <p:cNvSpPr>
              <a:spLocks noChangeArrowheads="1"/>
            </p:cNvSpPr>
            <p:nvPr/>
          </p:nvSpPr>
          <p:spPr bwMode="auto">
            <a:xfrm flipH="1">
              <a:off x="3042" y="2715"/>
              <a:ext cx="47" cy="47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" name="Oval 68"/>
            <p:cNvSpPr>
              <a:spLocks noChangeArrowheads="1"/>
            </p:cNvSpPr>
            <p:nvPr/>
          </p:nvSpPr>
          <p:spPr bwMode="auto">
            <a:xfrm flipH="1">
              <a:off x="3042" y="3201"/>
              <a:ext cx="47" cy="46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1" name="Oval 69"/>
            <p:cNvSpPr>
              <a:spLocks noChangeArrowheads="1"/>
            </p:cNvSpPr>
            <p:nvPr/>
          </p:nvSpPr>
          <p:spPr bwMode="auto">
            <a:xfrm flipH="1">
              <a:off x="3042" y="3443"/>
              <a:ext cx="47" cy="47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2" name="Oval 70"/>
            <p:cNvSpPr>
              <a:spLocks noChangeArrowheads="1"/>
            </p:cNvSpPr>
            <p:nvPr/>
          </p:nvSpPr>
          <p:spPr bwMode="auto">
            <a:xfrm flipH="1">
              <a:off x="3042" y="3678"/>
              <a:ext cx="47" cy="47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3" name="Oval 71"/>
            <p:cNvSpPr>
              <a:spLocks noChangeArrowheads="1"/>
            </p:cNvSpPr>
            <p:nvPr/>
          </p:nvSpPr>
          <p:spPr bwMode="auto">
            <a:xfrm flipH="1">
              <a:off x="4200" y="3905"/>
              <a:ext cx="47" cy="47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4" name="Oval 72"/>
            <p:cNvSpPr>
              <a:spLocks noChangeArrowheads="1"/>
            </p:cNvSpPr>
            <p:nvPr/>
          </p:nvSpPr>
          <p:spPr bwMode="auto">
            <a:xfrm flipH="1">
              <a:off x="3973" y="3905"/>
              <a:ext cx="47" cy="47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5" name="Oval 73"/>
            <p:cNvSpPr>
              <a:spLocks noChangeArrowheads="1"/>
            </p:cNvSpPr>
            <p:nvPr/>
          </p:nvSpPr>
          <p:spPr bwMode="auto">
            <a:xfrm flipH="1">
              <a:off x="3738" y="3913"/>
              <a:ext cx="47" cy="47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6" name="Oval 74"/>
            <p:cNvSpPr>
              <a:spLocks noChangeArrowheads="1"/>
            </p:cNvSpPr>
            <p:nvPr/>
          </p:nvSpPr>
          <p:spPr bwMode="auto">
            <a:xfrm flipH="1">
              <a:off x="3504" y="3913"/>
              <a:ext cx="47" cy="47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7" name="Oval 75"/>
            <p:cNvSpPr>
              <a:spLocks noChangeArrowheads="1"/>
            </p:cNvSpPr>
            <p:nvPr/>
          </p:nvSpPr>
          <p:spPr bwMode="auto">
            <a:xfrm flipH="1">
              <a:off x="3042" y="1995"/>
              <a:ext cx="47" cy="47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8" name="Oval 76"/>
            <p:cNvSpPr>
              <a:spLocks noChangeArrowheads="1"/>
            </p:cNvSpPr>
            <p:nvPr/>
          </p:nvSpPr>
          <p:spPr bwMode="auto">
            <a:xfrm flipH="1">
              <a:off x="3042" y="1753"/>
              <a:ext cx="47" cy="46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9" name="Oval 77"/>
            <p:cNvSpPr>
              <a:spLocks noChangeArrowheads="1"/>
            </p:cNvSpPr>
            <p:nvPr/>
          </p:nvSpPr>
          <p:spPr bwMode="auto">
            <a:xfrm flipH="1">
              <a:off x="3042" y="1518"/>
              <a:ext cx="47" cy="47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0" name="Oval 78"/>
            <p:cNvSpPr>
              <a:spLocks noChangeArrowheads="1"/>
            </p:cNvSpPr>
            <p:nvPr/>
          </p:nvSpPr>
          <p:spPr bwMode="auto">
            <a:xfrm flipV="1">
              <a:off x="4927" y="3905"/>
              <a:ext cx="47" cy="47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" name="Oval 79"/>
            <p:cNvSpPr>
              <a:spLocks noChangeArrowheads="1"/>
            </p:cNvSpPr>
            <p:nvPr/>
          </p:nvSpPr>
          <p:spPr bwMode="auto">
            <a:xfrm flipH="1">
              <a:off x="4435" y="3905"/>
              <a:ext cx="47" cy="47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2" name="Oval 80"/>
            <p:cNvSpPr>
              <a:spLocks noChangeArrowheads="1"/>
            </p:cNvSpPr>
            <p:nvPr/>
          </p:nvSpPr>
          <p:spPr bwMode="auto">
            <a:xfrm flipH="1">
              <a:off x="3042" y="1267"/>
              <a:ext cx="47" cy="47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3" name="Oval 81"/>
            <p:cNvSpPr>
              <a:spLocks noChangeArrowheads="1"/>
            </p:cNvSpPr>
            <p:nvPr/>
          </p:nvSpPr>
          <p:spPr bwMode="auto">
            <a:xfrm flipH="1">
              <a:off x="3042" y="1017"/>
              <a:ext cx="47" cy="47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4" name="Oval 82"/>
            <p:cNvSpPr>
              <a:spLocks noChangeArrowheads="1"/>
            </p:cNvSpPr>
            <p:nvPr/>
          </p:nvSpPr>
          <p:spPr bwMode="auto">
            <a:xfrm flipH="1">
              <a:off x="4677" y="3913"/>
              <a:ext cx="47" cy="47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5" name="Line 83"/>
            <p:cNvSpPr>
              <a:spLocks noChangeShapeType="1"/>
            </p:cNvSpPr>
            <p:nvPr/>
          </p:nvSpPr>
          <p:spPr bwMode="auto">
            <a:xfrm>
              <a:off x="3066" y="3694"/>
              <a:ext cx="234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6" name="Line 84"/>
            <p:cNvSpPr>
              <a:spLocks noChangeShapeType="1"/>
            </p:cNvSpPr>
            <p:nvPr/>
          </p:nvSpPr>
          <p:spPr bwMode="auto">
            <a:xfrm>
              <a:off x="5420" y="3701"/>
              <a:ext cx="0" cy="23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7" name="Line 85"/>
            <p:cNvSpPr>
              <a:spLocks noChangeShapeType="1"/>
            </p:cNvSpPr>
            <p:nvPr/>
          </p:nvSpPr>
          <p:spPr bwMode="auto">
            <a:xfrm>
              <a:off x="3066" y="1533"/>
              <a:ext cx="1173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8" name="Line 86"/>
            <p:cNvSpPr>
              <a:spLocks noChangeShapeType="1"/>
            </p:cNvSpPr>
            <p:nvPr/>
          </p:nvSpPr>
          <p:spPr bwMode="auto">
            <a:xfrm>
              <a:off x="3066" y="3464"/>
              <a:ext cx="70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9" name="Line 88"/>
            <p:cNvSpPr>
              <a:spLocks noChangeShapeType="1"/>
            </p:cNvSpPr>
            <p:nvPr/>
          </p:nvSpPr>
          <p:spPr bwMode="auto">
            <a:xfrm>
              <a:off x="4701" y="2246"/>
              <a:ext cx="0" cy="169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0" name="Line 89"/>
            <p:cNvSpPr>
              <a:spLocks noChangeShapeType="1"/>
            </p:cNvSpPr>
            <p:nvPr/>
          </p:nvSpPr>
          <p:spPr bwMode="auto">
            <a:xfrm>
              <a:off x="3066" y="2981"/>
              <a:ext cx="2112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1" name="Oval 90"/>
            <p:cNvSpPr>
              <a:spLocks noChangeArrowheads="1"/>
            </p:cNvSpPr>
            <p:nvPr/>
          </p:nvSpPr>
          <p:spPr bwMode="auto">
            <a:xfrm flipV="1">
              <a:off x="5397" y="3913"/>
              <a:ext cx="47" cy="47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2" name="Oval 91"/>
            <p:cNvSpPr>
              <a:spLocks noChangeArrowheads="1"/>
            </p:cNvSpPr>
            <p:nvPr/>
          </p:nvSpPr>
          <p:spPr bwMode="auto">
            <a:xfrm flipV="1">
              <a:off x="5162" y="3905"/>
              <a:ext cx="47" cy="47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3" name="Line 92"/>
            <p:cNvSpPr>
              <a:spLocks noChangeShapeType="1"/>
            </p:cNvSpPr>
            <p:nvPr/>
          </p:nvSpPr>
          <p:spPr bwMode="auto">
            <a:xfrm>
              <a:off x="5178" y="2989"/>
              <a:ext cx="0" cy="939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4" name="Line 93"/>
            <p:cNvSpPr>
              <a:spLocks noChangeShapeType="1"/>
            </p:cNvSpPr>
            <p:nvPr/>
          </p:nvSpPr>
          <p:spPr bwMode="auto">
            <a:xfrm>
              <a:off x="3066" y="2496"/>
              <a:ext cx="1877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5" name="Line 94"/>
            <p:cNvSpPr>
              <a:spLocks noChangeShapeType="1"/>
            </p:cNvSpPr>
            <p:nvPr/>
          </p:nvSpPr>
          <p:spPr bwMode="auto">
            <a:xfrm>
              <a:off x="4951" y="2504"/>
              <a:ext cx="0" cy="1409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6" name="Line 95"/>
            <p:cNvSpPr>
              <a:spLocks noChangeShapeType="1"/>
            </p:cNvSpPr>
            <p:nvPr/>
          </p:nvSpPr>
          <p:spPr bwMode="auto">
            <a:xfrm>
              <a:off x="3066" y="2253"/>
              <a:ext cx="1642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7" name="Line 96"/>
            <p:cNvSpPr>
              <a:spLocks noChangeShapeType="1"/>
            </p:cNvSpPr>
            <p:nvPr/>
          </p:nvSpPr>
          <p:spPr bwMode="auto">
            <a:xfrm>
              <a:off x="3058" y="1032"/>
              <a:ext cx="140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8" name="Line 97"/>
            <p:cNvSpPr>
              <a:spLocks noChangeShapeType="1"/>
            </p:cNvSpPr>
            <p:nvPr/>
          </p:nvSpPr>
          <p:spPr bwMode="auto">
            <a:xfrm flipH="1" flipV="1">
              <a:off x="4458" y="1025"/>
              <a:ext cx="0" cy="290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9" name="Line 98"/>
            <p:cNvSpPr>
              <a:spLocks noChangeShapeType="1"/>
            </p:cNvSpPr>
            <p:nvPr/>
          </p:nvSpPr>
          <p:spPr bwMode="auto">
            <a:xfrm>
              <a:off x="4223" y="1533"/>
              <a:ext cx="0" cy="239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0" name="Line 99"/>
            <p:cNvSpPr>
              <a:spLocks noChangeShapeType="1"/>
            </p:cNvSpPr>
            <p:nvPr/>
          </p:nvSpPr>
          <p:spPr bwMode="auto">
            <a:xfrm>
              <a:off x="3066" y="2011"/>
              <a:ext cx="93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1" name="Line 100"/>
            <p:cNvSpPr>
              <a:spLocks noChangeShapeType="1"/>
            </p:cNvSpPr>
            <p:nvPr/>
          </p:nvSpPr>
          <p:spPr bwMode="auto">
            <a:xfrm flipV="1">
              <a:off x="3997" y="2003"/>
              <a:ext cx="0" cy="192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2" name="Text Box 101"/>
            <p:cNvSpPr txBox="1">
              <a:spLocks noChangeArrowheads="1"/>
            </p:cNvSpPr>
            <p:nvPr/>
          </p:nvSpPr>
          <p:spPr bwMode="auto">
            <a:xfrm>
              <a:off x="2874" y="3358"/>
              <a:ext cx="212" cy="2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</a:p>
          </p:txBody>
        </p:sp>
        <p:sp>
          <p:nvSpPr>
            <p:cNvPr id="63" name="Text Box 102"/>
            <p:cNvSpPr txBox="1">
              <a:spLocks noChangeArrowheads="1"/>
            </p:cNvSpPr>
            <p:nvPr/>
          </p:nvSpPr>
          <p:spPr bwMode="auto">
            <a:xfrm>
              <a:off x="2887" y="3592"/>
              <a:ext cx="212" cy="2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1</a:t>
              </a:r>
            </a:p>
          </p:txBody>
        </p:sp>
        <p:sp>
          <p:nvSpPr>
            <p:cNvPr id="64" name="Text Box 103"/>
            <p:cNvSpPr txBox="1">
              <a:spLocks noChangeArrowheads="1"/>
            </p:cNvSpPr>
            <p:nvPr/>
          </p:nvSpPr>
          <p:spPr bwMode="auto">
            <a:xfrm>
              <a:off x="2887" y="3115"/>
              <a:ext cx="189" cy="2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</a:p>
          </p:txBody>
        </p:sp>
        <p:sp>
          <p:nvSpPr>
            <p:cNvPr id="65" name="Text Box 104"/>
            <p:cNvSpPr txBox="1">
              <a:spLocks noChangeArrowheads="1"/>
            </p:cNvSpPr>
            <p:nvPr/>
          </p:nvSpPr>
          <p:spPr bwMode="auto">
            <a:xfrm>
              <a:off x="2878" y="2622"/>
              <a:ext cx="212" cy="2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5</a:t>
              </a:r>
            </a:p>
          </p:txBody>
        </p:sp>
        <p:sp>
          <p:nvSpPr>
            <p:cNvPr id="66" name="Text Box 105"/>
            <p:cNvSpPr txBox="1">
              <a:spLocks noChangeArrowheads="1"/>
            </p:cNvSpPr>
            <p:nvPr/>
          </p:nvSpPr>
          <p:spPr bwMode="auto">
            <a:xfrm>
              <a:off x="2878" y="2847"/>
              <a:ext cx="212" cy="2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4</a:t>
              </a:r>
            </a:p>
          </p:txBody>
        </p:sp>
        <p:sp>
          <p:nvSpPr>
            <p:cNvPr id="67" name="Text Box 106"/>
            <p:cNvSpPr txBox="1">
              <a:spLocks noChangeArrowheads="1"/>
            </p:cNvSpPr>
            <p:nvPr/>
          </p:nvSpPr>
          <p:spPr bwMode="auto">
            <a:xfrm>
              <a:off x="2878" y="1908"/>
              <a:ext cx="212" cy="2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8</a:t>
              </a:r>
            </a:p>
          </p:txBody>
        </p:sp>
        <p:sp>
          <p:nvSpPr>
            <p:cNvPr id="68" name="Text Box 107"/>
            <p:cNvSpPr txBox="1">
              <a:spLocks noChangeArrowheads="1"/>
            </p:cNvSpPr>
            <p:nvPr/>
          </p:nvSpPr>
          <p:spPr bwMode="auto">
            <a:xfrm>
              <a:off x="2874" y="2142"/>
              <a:ext cx="212" cy="2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7</a:t>
              </a:r>
            </a:p>
          </p:txBody>
        </p:sp>
        <p:sp>
          <p:nvSpPr>
            <p:cNvPr id="69" name="Text Box 108"/>
            <p:cNvSpPr txBox="1">
              <a:spLocks noChangeArrowheads="1"/>
            </p:cNvSpPr>
            <p:nvPr/>
          </p:nvSpPr>
          <p:spPr bwMode="auto">
            <a:xfrm>
              <a:off x="2878" y="2380"/>
              <a:ext cx="212" cy="2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6</a:t>
              </a:r>
            </a:p>
          </p:txBody>
        </p:sp>
        <p:sp>
          <p:nvSpPr>
            <p:cNvPr id="70" name="Text Box 109"/>
            <p:cNvSpPr txBox="1">
              <a:spLocks noChangeArrowheads="1"/>
            </p:cNvSpPr>
            <p:nvPr/>
          </p:nvSpPr>
          <p:spPr bwMode="auto">
            <a:xfrm>
              <a:off x="2801" y="1433"/>
              <a:ext cx="299" cy="2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10</a:t>
              </a:r>
            </a:p>
          </p:txBody>
        </p:sp>
        <p:sp>
          <p:nvSpPr>
            <p:cNvPr id="71" name="Text Box 110"/>
            <p:cNvSpPr txBox="1">
              <a:spLocks noChangeArrowheads="1"/>
            </p:cNvSpPr>
            <p:nvPr/>
          </p:nvSpPr>
          <p:spPr bwMode="auto">
            <a:xfrm>
              <a:off x="2874" y="1665"/>
              <a:ext cx="212" cy="2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9</a:t>
              </a:r>
            </a:p>
          </p:txBody>
        </p:sp>
        <p:sp>
          <p:nvSpPr>
            <p:cNvPr id="72" name="Text Box 111"/>
            <p:cNvSpPr txBox="1">
              <a:spLocks noChangeArrowheads="1"/>
            </p:cNvSpPr>
            <p:nvPr/>
          </p:nvSpPr>
          <p:spPr bwMode="auto">
            <a:xfrm>
              <a:off x="2801" y="924"/>
              <a:ext cx="299" cy="2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12</a:t>
              </a:r>
            </a:p>
          </p:txBody>
        </p:sp>
        <p:sp>
          <p:nvSpPr>
            <p:cNvPr id="73" name="Text Box 112"/>
            <p:cNvSpPr txBox="1">
              <a:spLocks noChangeArrowheads="1"/>
            </p:cNvSpPr>
            <p:nvPr/>
          </p:nvSpPr>
          <p:spPr bwMode="auto">
            <a:xfrm>
              <a:off x="2816" y="1175"/>
              <a:ext cx="288" cy="2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11</a:t>
              </a:r>
            </a:p>
          </p:txBody>
        </p:sp>
        <p:sp>
          <p:nvSpPr>
            <p:cNvPr id="74" name="Text Box 113"/>
            <p:cNvSpPr txBox="1">
              <a:spLocks noChangeArrowheads="1"/>
            </p:cNvSpPr>
            <p:nvPr/>
          </p:nvSpPr>
          <p:spPr bwMode="auto">
            <a:xfrm>
              <a:off x="5553" y="3898"/>
              <a:ext cx="204" cy="2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</a:t>
              </a:r>
            </a:p>
          </p:txBody>
        </p:sp>
        <p:sp>
          <p:nvSpPr>
            <p:cNvPr id="75" name="Text Box 114"/>
            <p:cNvSpPr txBox="1">
              <a:spLocks noChangeArrowheads="1"/>
            </p:cNvSpPr>
            <p:nvPr/>
          </p:nvSpPr>
          <p:spPr bwMode="auto">
            <a:xfrm>
              <a:off x="2878" y="688"/>
              <a:ext cx="192" cy="2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n</a:t>
              </a:r>
            </a:p>
          </p:txBody>
        </p:sp>
        <p:sp>
          <p:nvSpPr>
            <p:cNvPr id="76" name="Text Box 115"/>
            <p:cNvSpPr txBox="1">
              <a:spLocks noChangeArrowheads="1"/>
            </p:cNvSpPr>
            <p:nvPr/>
          </p:nvSpPr>
          <p:spPr bwMode="auto">
            <a:xfrm>
              <a:off x="2845" y="3927"/>
              <a:ext cx="212" cy="2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0</a:t>
              </a:r>
            </a:p>
          </p:txBody>
        </p:sp>
        <p:sp>
          <p:nvSpPr>
            <p:cNvPr id="77" name="Text Box 116"/>
            <p:cNvSpPr txBox="1">
              <a:spLocks noChangeArrowheads="1"/>
            </p:cNvSpPr>
            <p:nvPr/>
          </p:nvSpPr>
          <p:spPr bwMode="auto">
            <a:xfrm>
              <a:off x="3433" y="3936"/>
              <a:ext cx="212" cy="2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</a:p>
          </p:txBody>
        </p:sp>
        <p:sp>
          <p:nvSpPr>
            <p:cNvPr id="78" name="Text Box 117"/>
            <p:cNvSpPr txBox="1">
              <a:spLocks noChangeArrowheads="1"/>
            </p:cNvSpPr>
            <p:nvPr/>
          </p:nvSpPr>
          <p:spPr bwMode="auto">
            <a:xfrm>
              <a:off x="3191" y="3938"/>
              <a:ext cx="212" cy="2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1</a:t>
              </a:r>
            </a:p>
          </p:txBody>
        </p:sp>
        <p:sp>
          <p:nvSpPr>
            <p:cNvPr id="79" name="Text Box 118"/>
            <p:cNvSpPr txBox="1">
              <a:spLocks noChangeArrowheads="1"/>
            </p:cNvSpPr>
            <p:nvPr/>
          </p:nvSpPr>
          <p:spPr bwMode="auto">
            <a:xfrm>
              <a:off x="3677" y="3938"/>
              <a:ext cx="190" cy="2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</a:p>
          </p:txBody>
        </p:sp>
        <p:sp>
          <p:nvSpPr>
            <p:cNvPr id="80" name="Text Box 119"/>
            <p:cNvSpPr txBox="1">
              <a:spLocks noChangeArrowheads="1"/>
            </p:cNvSpPr>
            <p:nvPr/>
          </p:nvSpPr>
          <p:spPr bwMode="auto">
            <a:xfrm>
              <a:off x="4130" y="3938"/>
              <a:ext cx="212" cy="2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5</a:t>
              </a:r>
            </a:p>
          </p:txBody>
        </p:sp>
        <p:sp>
          <p:nvSpPr>
            <p:cNvPr id="81" name="Text Box 120"/>
            <p:cNvSpPr txBox="1">
              <a:spLocks noChangeArrowheads="1"/>
            </p:cNvSpPr>
            <p:nvPr/>
          </p:nvSpPr>
          <p:spPr bwMode="auto">
            <a:xfrm>
              <a:off x="3894" y="3945"/>
              <a:ext cx="212" cy="2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4</a:t>
              </a:r>
            </a:p>
          </p:txBody>
        </p:sp>
        <p:sp>
          <p:nvSpPr>
            <p:cNvPr id="82" name="Text Box 121"/>
            <p:cNvSpPr txBox="1">
              <a:spLocks noChangeArrowheads="1"/>
            </p:cNvSpPr>
            <p:nvPr/>
          </p:nvSpPr>
          <p:spPr bwMode="auto">
            <a:xfrm>
              <a:off x="4856" y="3931"/>
              <a:ext cx="212" cy="2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8</a:t>
              </a:r>
            </a:p>
          </p:txBody>
        </p:sp>
        <p:sp>
          <p:nvSpPr>
            <p:cNvPr id="83" name="Text Box 122"/>
            <p:cNvSpPr txBox="1">
              <a:spLocks noChangeArrowheads="1"/>
            </p:cNvSpPr>
            <p:nvPr/>
          </p:nvSpPr>
          <p:spPr bwMode="auto">
            <a:xfrm>
              <a:off x="4607" y="3937"/>
              <a:ext cx="212" cy="2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7</a:t>
              </a:r>
            </a:p>
          </p:txBody>
        </p:sp>
        <p:sp>
          <p:nvSpPr>
            <p:cNvPr id="84" name="Text Box 123"/>
            <p:cNvSpPr txBox="1">
              <a:spLocks noChangeArrowheads="1"/>
            </p:cNvSpPr>
            <p:nvPr/>
          </p:nvSpPr>
          <p:spPr bwMode="auto">
            <a:xfrm>
              <a:off x="4364" y="3937"/>
              <a:ext cx="212" cy="2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6</a:t>
              </a:r>
            </a:p>
          </p:txBody>
        </p:sp>
        <p:sp>
          <p:nvSpPr>
            <p:cNvPr id="85" name="Text Box 124"/>
            <p:cNvSpPr txBox="1">
              <a:spLocks noChangeArrowheads="1"/>
            </p:cNvSpPr>
            <p:nvPr/>
          </p:nvSpPr>
          <p:spPr bwMode="auto">
            <a:xfrm>
              <a:off x="5272" y="3929"/>
              <a:ext cx="299" cy="2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10</a:t>
              </a:r>
            </a:p>
          </p:txBody>
        </p:sp>
        <p:sp>
          <p:nvSpPr>
            <p:cNvPr id="86" name="Text Box 125"/>
            <p:cNvSpPr txBox="1">
              <a:spLocks noChangeArrowheads="1"/>
            </p:cNvSpPr>
            <p:nvPr/>
          </p:nvSpPr>
          <p:spPr bwMode="auto">
            <a:xfrm>
              <a:off x="5092" y="3931"/>
              <a:ext cx="212" cy="2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9</a:t>
              </a:r>
            </a:p>
          </p:txBody>
        </p:sp>
        <p:sp>
          <p:nvSpPr>
            <p:cNvPr id="87" name="Oval 126"/>
            <p:cNvSpPr>
              <a:spLocks noChangeArrowheads="1"/>
            </p:cNvSpPr>
            <p:nvPr/>
          </p:nvSpPr>
          <p:spPr bwMode="auto">
            <a:xfrm flipV="1">
              <a:off x="3981" y="1987"/>
              <a:ext cx="47" cy="4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8" name="Oval 127"/>
            <p:cNvSpPr>
              <a:spLocks noChangeArrowheads="1"/>
            </p:cNvSpPr>
            <p:nvPr/>
          </p:nvSpPr>
          <p:spPr bwMode="auto">
            <a:xfrm flipV="1">
              <a:off x="5162" y="2958"/>
              <a:ext cx="47" cy="4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9" name="Oval 128"/>
            <p:cNvSpPr>
              <a:spLocks noChangeArrowheads="1"/>
            </p:cNvSpPr>
            <p:nvPr/>
          </p:nvSpPr>
          <p:spPr bwMode="auto">
            <a:xfrm flipV="1">
              <a:off x="4677" y="2238"/>
              <a:ext cx="47" cy="4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0" name="Oval 129"/>
            <p:cNvSpPr>
              <a:spLocks noChangeArrowheads="1"/>
            </p:cNvSpPr>
            <p:nvPr/>
          </p:nvSpPr>
          <p:spPr bwMode="auto">
            <a:xfrm flipV="1">
              <a:off x="4435" y="1017"/>
              <a:ext cx="47" cy="4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1" name="Oval 130"/>
            <p:cNvSpPr>
              <a:spLocks noChangeArrowheads="1"/>
            </p:cNvSpPr>
            <p:nvPr/>
          </p:nvSpPr>
          <p:spPr bwMode="auto">
            <a:xfrm flipV="1">
              <a:off x="3738" y="3440"/>
              <a:ext cx="47" cy="4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" name="Oval 131"/>
            <p:cNvSpPr>
              <a:spLocks noChangeArrowheads="1"/>
            </p:cNvSpPr>
            <p:nvPr/>
          </p:nvSpPr>
          <p:spPr bwMode="auto">
            <a:xfrm flipV="1">
              <a:off x="5397" y="3678"/>
              <a:ext cx="47" cy="4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3" name="Oval 132"/>
            <p:cNvSpPr>
              <a:spLocks noChangeArrowheads="1"/>
            </p:cNvSpPr>
            <p:nvPr/>
          </p:nvSpPr>
          <p:spPr bwMode="auto">
            <a:xfrm flipV="1">
              <a:off x="4927" y="2480"/>
              <a:ext cx="47" cy="4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4" name="Oval 133"/>
            <p:cNvSpPr>
              <a:spLocks noChangeArrowheads="1"/>
            </p:cNvSpPr>
            <p:nvPr/>
          </p:nvSpPr>
          <p:spPr bwMode="auto">
            <a:xfrm flipV="1">
              <a:off x="4200" y="1518"/>
              <a:ext cx="47" cy="4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5" name="Line 134"/>
            <p:cNvSpPr>
              <a:spLocks noChangeShapeType="1"/>
            </p:cNvSpPr>
            <p:nvPr/>
          </p:nvSpPr>
          <p:spPr bwMode="auto">
            <a:xfrm>
              <a:off x="5420" y="3701"/>
              <a:ext cx="0" cy="235"/>
            </a:xfrm>
            <a:prstGeom prst="line">
              <a:avLst/>
            </a:prstGeom>
            <a:grp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6" name="Line 136"/>
            <p:cNvSpPr>
              <a:spLocks noChangeShapeType="1"/>
            </p:cNvSpPr>
            <p:nvPr/>
          </p:nvSpPr>
          <p:spPr bwMode="auto">
            <a:xfrm>
              <a:off x="4701" y="2246"/>
              <a:ext cx="0" cy="1690"/>
            </a:xfrm>
            <a:prstGeom prst="line">
              <a:avLst/>
            </a:prstGeom>
            <a:grp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7" name="Line 137"/>
            <p:cNvSpPr>
              <a:spLocks noChangeShapeType="1"/>
            </p:cNvSpPr>
            <p:nvPr/>
          </p:nvSpPr>
          <p:spPr bwMode="auto">
            <a:xfrm>
              <a:off x="5178" y="2989"/>
              <a:ext cx="0" cy="939"/>
            </a:xfrm>
            <a:prstGeom prst="line">
              <a:avLst/>
            </a:prstGeom>
            <a:grp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8" name="Line 138"/>
            <p:cNvSpPr>
              <a:spLocks noChangeShapeType="1"/>
            </p:cNvSpPr>
            <p:nvPr/>
          </p:nvSpPr>
          <p:spPr bwMode="auto">
            <a:xfrm>
              <a:off x="4951" y="2504"/>
              <a:ext cx="0" cy="1409"/>
            </a:xfrm>
            <a:prstGeom prst="line">
              <a:avLst/>
            </a:prstGeom>
            <a:grp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9" name="Line 139"/>
            <p:cNvSpPr>
              <a:spLocks noChangeShapeType="1"/>
            </p:cNvSpPr>
            <p:nvPr/>
          </p:nvSpPr>
          <p:spPr bwMode="auto">
            <a:xfrm flipH="1" flipV="1">
              <a:off x="4458" y="1029"/>
              <a:ext cx="0" cy="2903"/>
            </a:xfrm>
            <a:prstGeom prst="line">
              <a:avLst/>
            </a:prstGeom>
            <a:grp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0" name="Line 140"/>
            <p:cNvSpPr>
              <a:spLocks noChangeShapeType="1"/>
            </p:cNvSpPr>
            <p:nvPr/>
          </p:nvSpPr>
          <p:spPr bwMode="auto">
            <a:xfrm>
              <a:off x="4223" y="1533"/>
              <a:ext cx="0" cy="2395"/>
            </a:xfrm>
            <a:prstGeom prst="line">
              <a:avLst/>
            </a:prstGeom>
            <a:grp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1" name="Line 141"/>
            <p:cNvSpPr>
              <a:spLocks noChangeShapeType="1"/>
            </p:cNvSpPr>
            <p:nvPr/>
          </p:nvSpPr>
          <p:spPr bwMode="auto">
            <a:xfrm flipV="1">
              <a:off x="4000" y="2003"/>
              <a:ext cx="0" cy="1925"/>
            </a:xfrm>
            <a:prstGeom prst="line">
              <a:avLst/>
            </a:prstGeom>
            <a:grp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2" name="Line 142"/>
            <p:cNvSpPr>
              <a:spLocks noChangeShapeType="1"/>
            </p:cNvSpPr>
            <p:nvPr/>
          </p:nvSpPr>
          <p:spPr bwMode="auto">
            <a:xfrm>
              <a:off x="3760" y="3456"/>
              <a:ext cx="0" cy="48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3" name="Line 143"/>
            <p:cNvSpPr>
              <a:spLocks noChangeShapeType="1"/>
            </p:cNvSpPr>
            <p:nvPr/>
          </p:nvSpPr>
          <p:spPr bwMode="auto">
            <a:xfrm>
              <a:off x="3760" y="3456"/>
              <a:ext cx="0" cy="480"/>
            </a:xfrm>
            <a:prstGeom prst="line">
              <a:avLst/>
            </a:prstGeom>
            <a:grp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99175" y="5134312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vi-VN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Rectangle 65"/>
          <p:cNvSpPr txBox="1">
            <a:spLocks noChangeArrowheads="1"/>
          </p:cNvSpPr>
          <p:nvPr/>
        </p:nvSpPr>
        <p:spPr bwMode="auto">
          <a:xfrm>
            <a:off x="187323" y="5489915"/>
            <a:ext cx="415277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002060"/>
                </a:solidFill>
                <a:latin typeface=".VnTime" pitchFamily="34" charset="0"/>
              </a:rPr>
              <a:t>+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2400" dirty="0">
                <a:solidFill>
                  <a:srgbClr val="002060"/>
                </a:solidFill>
                <a:latin typeface=".VnTime" pitchFamily="34" charset="0"/>
              </a:rPr>
              <a:t>. </a:t>
            </a:r>
            <a:endParaRPr lang="en-US" sz="2000" dirty="0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106" name="Rectangle 65"/>
          <p:cNvSpPr txBox="1">
            <a:spLocks noChangeArrowheads="1"/>
          </p:cNvSpPr>
          <p:nvPr/>
        </p:nvSpPr>
        <p:spPr bwMode="auto">
          <a:xfrm>
            <a:off x="146685" y="6075854"/>
            <a:ext cx="396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002060"/>
                </a:solidFill>
                <a:latin typeface=".VnTime" pitchFamily="34" charset="0"/>
              </a:rPr>
              <a:t>+ </a:t>
            </a:r>
            <a:r>
              <a:rPr lang="en-US" sz="2400" dirty="0" err="1">
                <a:solidFill>
                  <a:srgbClr val="002060"/>
                </a:solidFill>
                <a:latin typeface=".VnTime" pitchFamily="34" charset="0"/>
              </a:rPr>
              <a:t>Cã</a:t>
            </a:r>
            <a:r>
              <a:rPr lang="en-US" sz="2400" dirty="0">
                <a:solidFill>
                  <a:srgbClr val="002060"/>
                </a:solidFill>
                <a:latin typeface=".VnTime" pitchFamily="34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latin typeface=".VnTime" pitchFamily="34" charset="0"/>
              </a:rPr>
              <a:t>h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ọ</a:t>
            </a:r>
            <a:r>
              <a:rPr lang="en-US" sz="2400" dirty="0" err="1">
                <a:solidFill>
                  <a:srgbClr val="002060"/>
                </a:solidFill>
                <a:latin typeface=".VnTime" pitchFamily="34" charset="0"/>
              </a:rPr>
              <a:t>c</a:t>
            </a:r>
            <a:r>
              <a:rPr lang="en-US" sz="2400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.VnTime" pitchFamily="34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.VnTime" pitchFamily="34" charset="0"/>
              </a:rPr>
              <a:t>b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ị</a:t>
            </a:r>
            <a:r>
              <a:rPr lang="en-US" sz="2400" dirty="0">
                <a:solidFill>
                  <a:srgbClr val="002060"/>
                </a:solidFill>
                <a:latin typeface=".VnTime" pitchFamily="34" charset="0"/>
              </a:rPr>
              <a:t> ®</a:t>
            </a:r>
            <a:r>
              <a:rPr lang="en-US" sz="2400" dirty="0" err="1">
                <a:solidFill>
                  <a:srgbClr val="002060"/>
                </a:solidFill>
                <a:latin typeface=".VnTime" pitchFamily="34" charset="0"/>
              </a:rPr>
              <a:t>iÓm</a:t>
            </a:r>
            <a:r>
              <a:rPr lang="en-US" sz="2400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.VnTime" pitchFamily="34" charset="0"/>
              </a:rPr>
              <a:t>thÊp</a:t>
            </a:r>
            <a:r>
              <a:rPr lang="en-US" sz="2400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.VnTime" pitchFamily="34" charset="0"/>
              </a:rPr>
              <a:t>nhÊt</a:t>
            </a:r>
            <a:r>
              <a:rPr lang="en-US" sz="2400" dirty="0">
                <a:solidFill>
                  <a:srgbClr val="002060"/>
                </a:solidFill>
                <a:latin typeface=".VnTime" pitchFamily="34" charset="0"/>
              </a:rPr>
              <a:t> lµ ®</a:t>
            </a:r>
            <a:r>
              <a:rPr lang="en-US" sz="2400" dirty="0" err="1">
                <a:solidFill>
                  <a:srgbClr val="002060"/>
                </a:solidFill>
                <a:latin typeface=".VnTime" pitchFamily="34" charset="0"/>
              </a:rPr>
              <a:t>iÓm</a:t>
            </a:r>
            <a:r>
              <a:rPr lang="en-US" sz="2400" dirty="0">
                <a:solidFill>
                  <a:srgbClr val="002060"/>
                </a:solidFill>
                <a:latin typeface=".VnTime" pitchFamily="34" charset="0"/>
              </a:rPr>
              <a:t> 3.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sz="2400" dirty="0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107" name="Rectangle 65"/>
          <p:cNvSpPr txBox="1">
            <a:spLocks noChangeArrowheads="1"/>
          </p:cNvSpPr>
          <p:nvPr/>
        </p:nvSpPr>
        <p:spPr bwMode="auto">
          <a:xfrm>
            <a:off x="4340803" y="5520732"/>
            <a:ext cx="269976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2400" dirty="0">
                <a:solidFill>
                  <a:srgbClr val="002060"/>
                </a:solidFill>
                <a:latin typeface=".VnTime" pitchFamily="34" charset="0"/>
              </a:rPr>
              <a:t>+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17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12" grpId="0"/>
      <p:bldP spid="13" grpId="0"/>
      <p:bldP spid="105" grpId="0"/>
      <p:bldP spid="106" grpId="0"/>
      <p:bldP spid="1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9" t="41682" r="43665" b="27756"/>
          <a:stretch>
            <a:fillRect/>
          </a:stretch>
        </p:blipFill>
        <p:spPr bwMode="auto">
          <a:xfrm>
            <a:off x="3223419" y="42672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9" t="33318" r="33218" b="27805"/>
          <a:stretch>
            <a:fillRect/>
          </a:stretch>
        </p:blipFill>
        <p:spPr bwMode="auto">
          <a:xfrm>
            <a:off x="6200270" y="1410494"/>
            <a:ext cx="1905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4702176"/>
            <a:ext cx="255905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3248025"/>
            <a:ext cx="36004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3548063"/>
            <a:ext cx="2065338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85119"/>
            <a:ext cx="330517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4286">
            <a:off x="4370563" y="2286794"/>
            <a:ext cx="20494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3200401"/>
            <a:ext cx="21780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2552701"/>
            <a:ext cx="29718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3163094"/>
            <a:ext cx="2770188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233"/>
          <p:cNvGrpSpPr>
            <a:grpSpLocks/>
          </p:cNvGrpSpPr>
          <p:nvPr/>
        </p:nvGrpSpPr>
        <p:grpSpPr bwMode="auto">
          <a:xfrm>
            <a:off x="2280559" y="42059"/>
            <a:ext cx="6523095" cy="838200"/>
            <a:chOff x="192" y="192"/>
            <a:chExt cx="4176" cy="624"/>
          </a:xfrm>
        </p:grpSpPr>
        <p:sp>
          <p:nvSpPr>
            <p:cNvPr id="20" name="Line 234"/>
            <p:cNvSpPr>
              <a:spLocks noChangeShapeType="1"/>
            </p:cNvSpPr>
            <p:nvPr/>
          </p:nvSpPr>
          <p:spPr bwMode="auto">
            <a:xfrm>
              <a:off x="192" y="576"/>
              <a:ext cx="4176" cy="0"/>
            </a:xfrm>
            <a:prstGeom prst="line">
              <a:avLst/>
            </a:prstGeom>
            <a:noFill/>
            <a:ln w="57150" cmpd="thinThick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35"/>
            <p:cNvSpPr>
              <a:spLocks noChangeShapeType="1"/>
            </p:cNvSpPr>
            <p:nvPr/>
          </p:nvSpPr>
          <p:spPr bwMode="auto">
            <a:xfrm>
              <a:off x="672" y="192"/>
              <a:ext cx="0" cy="624"/>
            </a:xfrm>
            <a:prstGeom prst="line">
              <a:avLst/>
            </a:prstGeom>
            <a:noFill/>
            <a:ln w="57150" cmpd="thinThick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32"/>
          <p:cNvSpPr>
            <a:spLocks noChangeArrowheads="1"/>
          </p:cNvSpPr>
          <p:nvPr/>
        </p:nvSpPr>
        <p:spPr bwMode="auto">
          <a:xfrm>
            <a:off x="4245430" y="-143693"/>
            <a:ext cx="30480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31"/>
          <p:cNvSpPr>
            <a:spLocks noChangeArrowheads="1"/>
          </p:cNvSpPr>
          <p:nvPr/>
        </p:nvSpPr>
        <p:spPr bwMode="auto">
          <a:xfrm>
            <a:off x="2671356" y="-156756"/>
            <a:ext cx="1981200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200" b="1" dirty="0" smtClean="0">
                <a:solidFill>
                  <a:srgbClr val="008000"/>
                </a:solidFill>
                <a:latin typeface=".VnUniverse" panose="020B7200000000000000" pitchFamily="34" charset="0"/>
              </a:rPr>
              <a:t>:</a:t>
            </a:r>
            <a:endParaRPr lang="en-US" altLang="en-US" sz="3200" b="1" dirty="0">
              <a:solidFill>
                <a:srgbClr val="008000"/>
              </a:solidFill>
              <a:latin typeface=".VnUniverse" panose="020B7200000000000000" pitchFamily="34" charset="0"/>
            </a:endParaRPr>
          </a:p>
        </p:txBody>
      </p:sp>
      <p:sp>
        <p:nvSpPr>
          <p:cNvPr id="24" name="WordArt 236"/>
          <p:cNvSpPr>
            <a:spLocks noChangeArrowheads="1" noChangeShapeType="1" noTextEdit="1"/>
          </p:cNvSpPr>
          <p:nvPr/>
        </p:nvSpPr>
        <p:spPr bwMode="auto">
          <a:xfrm>
            <a:off x="2344787" y="161107"/>
            <a:ext cx="557213" cy="338138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kern="10" spc="-180" dirty="0">
                <a:ln w="9525" cap="sq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GD</a:t>
            </a:r>
          </a:p>
        </p:txBody>
      </p:sp>
    </p:spTree>
    <p:extLst>
      <p:ext uri="{BB962C8B-B14F-4D97-AF65-F5344CB8AC3E}">
        <p14:creationId xmlns:p14="http://schemas.microsoft.com/office/powerpoint/2010/main" val="57873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Đại số 7</a:t>
            </a:r>
          </a:p>
        </p:txBody>
      </p:sp>
      <p:pic>
        <p:nvPicPr>
          <p:cNvPr id="16387" name="Picture 7" descr="pink_flower_divider_md_cl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381750"/>
            <a:ext cx="594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276600" y="1752600"/>
            <a:ext cx="5867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3200">
                <a:latin typeface="Times New Roman" panose="02020603050405020304" pitchFamily="18" charset="0"/>
              </a:rPr>
              <a:t> Ôn tập lại cách lập bảng “tần số” 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810000" y="685800"/>
            <a:ext cx="5410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3352800" y="2362200"/>
            <a:ext cx="6858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3200">
                <a:latin typeface="Times New Roman" panose="02020603050405020304" pitchFamily="18" charset="0"/>
              </a:rPr>
              <a:t> Nghiên cứu lại cách lập biểu đồ đoạn </a:t>
            </a:r>
          </a:p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thẳng 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3276600" y="3352800"/>
            <a:ext cx="6400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3200" dirty="0">
                <a:latin typeface="Times New Roman" panose="02020603050405020304" pitchFamily="18" charset="0"/>
              </a:rPr>
              <a:t>: 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</a:rPr>
              <a:t>11, 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12, 13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SGK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3276600" y="3886200"/>
            <a:ext cx="5486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3200">
                <a:latin typeface="Times New Roman" panose="02020603050405020304" pitchFamily="18" charset="0"/>
              </a:rPr>
              <a:t> Đọc  “</a:t>
            </a:r>
            <a:r>
              <a:rPr lang="en-US" altLang="en-US" sz="3200">
                <a:solidFill>
                  <a:srgbClr val="CC0000"/>
                </a:solidFill>
                <a:latin typeface="Times New Roman" panose="02020603050405020304" pitchFamily="18" charset="0"/>
              </a:rPr>
              <a:t>bài đọc thêm</a:t>
            </a:r>
            <a:r>
              <a:rPr lang="en-US" altLang="en-US" sz="3200">
                <a:latin typeface="Times New Roman" panose="02020603050405020304" pitchFamily="18" charset="0"/>
              </a:rPr>
              <a:t>” </a:t>
            </a:r>
          </a:p>
        </p:txBody>
      </p:sp>
      <p:pic>
        <p:nvPicPr>
          <p:cNvPr id="16394" name="Picture 14" descr="B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0"/>
            <a:ext cx="279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5" name="Group 15"/>
          <p:cNvGrpSpPr>
            <a:grpSpLocks/>
          </p:cNvGrpSpPr>
          <p:nvPr/>
        </p:nvGrpSpPr>
        <p:grpSpPr bwMode="auto">
          <a:xfrm>
            <a:off x="10134600" y="0"/>
            <a:ext cx="533400" cy="609600"/>
            <a:chOff x="1800" y="1260"/>
            <a:chExt cx="10440" cy="8640"/>
          </a:xfrm>
        </p:grpSpPr>
        <p:grpSp>
          <p:nvGrpSpPr>
            <p:cNvPr id="16397" name="Group 16"/>
            <p:cNvGrpSpPr>
              <a:grpSpLocks/>
            </p:cNvGrpSpPr>
            <p:nvPr/>
          </p:nvGrpSpPr>
          <p:grpSpPr bwMode="auto">
            <a:xfrm>
              <a:off x="2160" y="1260"/>
              <a:ext cx="360" cy="8640"/>
              <a:chOff x="2160" y="1260"/>
              <a:chExt cx="360" cy="8640"/>
            </a:xfrm>
          </p:grpSpPr>
          <p:sp>
            <p:nvSpPr>
              <p:cNvPr id="16428" name="Line 17"/>
              <p:cNvSpPr>
                <a:spLocks noChangeShapeType="1"/>
              </p:cNvSpPr>
              <p:nvPr/>
            </p:nvSpPr>
            <p:spPr bwMode="auto">
              <a:xfrm>
                <a:off x="2340" y="1260"/>
                <a:ext cx="0" cy="86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9" name="Line 18"/>
              <p:cNvSpPr>
                <a:spLocks noChangeShapeType="1"/>
              </p:cNvSpPr>
              <p:nvPr/>
            </p:nvSpPr>
            <p:spPr bwMode="auto">
              <a:xfrm>
                <a:off x="2160" y="720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0" name="Line 19"/>
              <p:cNvSpPr>
                <a:spLocks noChangeShapeType="1"/>
              </p:cNvSpPr>
              <p:nvPr/>
            </p:nvSpPr>
            <p:spPr bwMode="auto">
              <a:xfrm>
                <a:off x="2160" y="864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1" name="Line 20"/>
              <p:cNvSpPr>
                <a:spLocks noChangeShapeType="1"/>
              </p:cNvSpPr>
              <p:nvPr/>
            </p:nvSpPr>
            <p:spPr bwMode="auto">
              <a:xfrm>
                <a:off x="2160" y="432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2" name="Line 21"/>
              <p:cNvSpPr>
                <a:spLocks noChangeShapeType="1"/>
              </p:cNvSpPr>
              <p:nvPr/>
            </p:nvSpPr>
            <p:spPr bwMode="auto">
              <a:xfrm>
                <a:off x="2160" y="504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3" name="Line 22"/>
              <p:cNvSpPr>
                <a:spLocks noChangeShapeType="1"/>
              </p:cNvSpPr>
              <p:nvPr/>
            </p:nvSpPr>
            <p:spPr bwMode="auto">
              <a:xfrm>
                <a:off x="2160" y="792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Line 23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5" name="Line 24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Line 25"/>
              <p:cNvSpPr>
                <a:spLocks noChangeShapeType="1"/>
              </p:cNvSpPr>
              <p:nvPr/>
            </p:nvSpPr>
            <p:spPr bwMode="auto">
              <a:xfrm>
                <a:off x="2160" y="648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Line 26"/>
              <p:cNvSpPr>
                <a:spLocks noChangeShapeType="1"/>
              </p:cNvSpPr>
              <p:nvPr/>
            </p:nvSpPr>
            <p:spPr bwMode="auto">
              <a:xfrm>
                <a:off x="2160" y="360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8" name="Line 27"/>
              <p:cNvSpPr>
                <a:spLocks noChangeShapeType="1"/>
              </p:cNvSpPr>
              <p:nvPr/>
            </p:nvSpPr>
            <p:spPr bwMode="auto">
              <a:xfrm>
                <a:off x="2160" y="576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98" name="Line 28"/>
            <p:cNvSpPr>
              <a:spLocks noChangeShapeType="1"/>
            </p:cNvSpPr>
            <p:nvPr/>
          </p:nvSpPr>
          <p:spPr bwMode="auto">
            <a:xfrm flipV="1">
              <a:off x="4140" y="7200"/>
              <a:ext cx="0" cy="216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Line 29"/>
            <p:cNvSpPr>
              <a:spLocks noChangeShapeType="1"/>
            </p:cNvSpPr>
            <p:nvPr/>
          </p:nvSpPr>
          <p:spPr bwMode="auto">
            <a:xfrm flipV="1">
              <a:off x="5040" y="8640"/>
              <a:ext cx="0" cy="72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Line 30"/>
            <p:cNvSpPr>
              <a:spLocks noChangeShapeType="1"/>
            </p:cNvSpPr>
            <p:nvPr/>
          </p:nvSpPr>
          <p:spPr bwMode="auto">
            <a:xfrm flipV="1">
              <a:off x="8640" y="3600"/>
              <a:ext cx="0" cy="576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Line 31"/>
            <p:cNvSpPr>
              <a:spLocks noChangeShapeType="1"/>
            </p:cNvSpPr>
            <p:nvPr/>
          </p:nvSpPr>
          <p:spPr bwMode="auto">
            <a:xfrm>
              <a:off x="2700" y="8640"/>
              <a:ext cx="86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Line 32"/>
            <p:cNvSpPr>
              <a:spLocks noChangeShapeType="1"/>
            </p:cNvSpPr>
            <p:nvPr/>
          </p:nvSpPr>
          <p:spPr bwMode="auto">
            <a:xfrm>
              <a:off x="2520" y="7200"/>
              <a:ext cx="16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Line 33"/>
            <p:cNvSpPr>
              <a:spLocks noChangeShapeType="1"/>
            </p:cNvSpPr>
            <p:nvPr/>
          </p:nvSpPr>
          <p:spPr bwMode="auto">
            <a:xfrm>
              <a:off x="2520" y="5760"/>
              <a:ext cx="52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Line 34"/>
            <p:cNvSpPr>
              <a:spLocks noChangeShapeType="1"/>
            </p:cNvSpPr>
            <p:nvPr/>
          </p:nvSpPr>
          <p:spPr bwMode="auto">
            <a:xfrm flipV="1">
              <a:off x="5940" y="7200"/>
              <a:ext cx="0" cy="216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Line 35"/>
            <p:cNvSpPr>
              <a:spLocks noChangeShapeType="1"/>
            </p:cNvSpPr>
            <p:nvPr/>
          </p:nvSpPr>
          <p:spPr bwMode="auto">
            <a:xfrm flipV="1">
              <a:off x="6840" y="4320"/>
              <a:ext cx="0" cy="50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Line 36"/>
            <p:cNvSpPr>
              <a:spLocks noChangeShapeType="1"/>
            </p:cNvSpPr>
            <p:nvPr/>
          </p:nvSpPr>
          <p:spPr bwMode="auto">
            <a:xfrm flipV="1">
              <a:off x="7740" y="5760"/>
              <a:ext cx="0" cy="3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Line 37"/>
            <p:cNvSpPr>
              <a:spLocks noChangeShapeType="1"/>
            </p:cNvSpPr>
            <p:nvPr/>
          </p:nvSpPr>
          <p:spPr bwMode="auto">
            <a:xfrm>
              <a:off x="2160" y="4320"/>
              <a:ext cx="4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08" name="Group 38"/>
            <p:cNvGrpSpPr>
              <a:grpSpLocks/>
            </p:cNvGrpSpPr>
            <p:nvPr/>
          </p:nvGrpSpPr>
          <p:grpSpPr bwMode="auto">
            <a:xfrm>
              <a:off x="1800" y="9180"/>
              <a:ext cx="10440" cy="360"/>
              <a:chOff x="1800" y="9180"/>
              <a:chExt cx="10440" cy="360"/>
            </a:xfrm>
          </p:grpSpPr>
          <p:sp>
            <p:nvSpPr>
              <p:cNvPr id="16417" name="Line 39"/>
              <p:cNvSpPr>
                <a:spLocks noChangeShapeType="1"/>
              </p:cNvSpPr>
              <p:nvPr/>
            </p:nvSpPr>
            <p:spPr bwMode="auto">
              <a:xfrm>
                <a:off x="1800" y="9360"/>
                <a:ext cx="104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Line 40"/>
              <p:cNvSpPr>
                <a:spLocks noChangeShapeType="1"/>
              </p:cNvSpPr>
              <p:nvPr/>
            </p:nvSpPr>
            <p:spPr bwMode="auto">
              <a:xfrm>
                <a:off x="3240" y="918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Line 41"/>
              <p:cNvSpPr>
                <a:spLocks noChangeShapeType="1"/>
              </p:cNvSpPr>
              <p:nvPr/>
            </p:nvSpPr>
            <p:spPr bwMode="auto">
              <a:xfrm>
                <a:off x="4140" y="918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Line 42"/>
              <p:cNvSpPr>
                <a:spLocks noChangeShapeType="1"/>
              </p:cNvSpPr>
              <p:nvPr/>
            </p:nvSpPr>
            <p:spPr bwMode="auto">
              <a:xfrm>
                <a:off x="5040" y="918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Line 43"/>
              <p:cNvSpPr>
                <a:spLocks noChangeShapeType="1"/>
              </p:cNvSpPr>
              <p:nvPr/>
            </p:nvSpPr>
            <p:spPr bwMode="auto">
              <a:xfrm>
                <a:off x="5940" y="918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Line 44"/>
              <p:cNvSpPr>
                <a:spLocks noChangeShapeType="1"/>
              </p:cNvSpPr>
              <p:nvPr/>
            </p:nvSpPr>
            <p:spPr bwMode="auto">
              <a:xfrm>
                <a:off x="8640" y="918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3" name="Line 45"/>
              <p:cNvSpPr>
                <a:spLocks noChangeShapeType="1"/>
              </p:cNvSpPr>
              <p:nvPr/>
            </p:nvSpPr>
            <p:spPr bwMode="auto">
              <a:xfrm>
                <a:off x="6840" y="918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4" name="Line 46"/>
              <p:cNvSpPr>
                <a:spLocks noChangeShapeType="1"/>
              </p:cNvSpPr>
              <p:nvPr/>
            </p:nvSpPr>
            <p:spPr bwMode="auto">
              <a:xfrm>
                <a:off x="7740" y="918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5" name="Line 47"/>
              <p:cNvSpPr>
                <a:spLocks noChangeShapeType="1"/>
              </p:cNvSpPr>
              <p:nvPr/>
            </p:nvSpPr>
            <p:spPr bwMode="auto">
              <a:xfrm>
                <a:off x="9540" y="918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Line 48"/>
              <p:cNvSpPr>
                <a:spLocks noChangeShapeType="1"/>
              </p:cNvSpPr>
              <p:nvPr/>
            </p:nvSpPr>
            <p:spPr bwMode="auto">
              <a:xfrm>
                <a:off x="10440" y="918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Line 49"/>
              <p:cNvSpPr>
                <a:spLocks noChangeShapeType="1"/>
              </p:cNvSpPr>
              <p:nvPr/>
            </p:nvSpPr>
            <p:spPr bwMode="auto">
              <a:xfrm>
                <a:off x="11340" y="918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09" name="Line 50"/>
            <p:cNvSpPr>
              <a:spLocks noChangeShapeType="1"/>
            </p:cNvSpPr>
            <p:nvPr/>
          </p:nvSpPr>
          <p:spPr bwMode="auto">
            <a:xfrm flipV="1">
              <a:off x="9540" y="2160"/>
              <a:ext cx="0" cy="72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51"/>
            <p:cNvSpPr>
              <a:spLocks noChangeShapeType="1"/>
            </p:cNvSpPr>
            <p:nvPr/>
          </p:nvSpPr>
          <p:spPr bwMode="auto">
            <a:xfrm flipV="1">
              <a:off x="10440" y="7920"/>
              <a:ext cx="0" cy="14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52"/>
            <p:cNvSpPr>
              <a:spLocks noChangeShapeType="1"/>
            </p:cNvSpPr>
            <p:nvPr/>
          </p:nvSpPr>
          <p:spPr bwMode="auto">
            <a:xfrm flipV="1">
              <a:off x="11340" y="8640"/>
              <a:ext cx="0" cy="72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53"/>
            <p:cNvSpPr>
              <a:spLocks noChangeShapeType="1"/>
            </p:cNvSpPr>
            <p:nvPr/>
          </p:nvSpPr>
          <p:spPr bwMode="auto">
            <a:xfrm>
              <a:off x="2520" y="3600"/>
              <a:ext cx="6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54"/>
            <p:cNvSpPr>
              <a:spLocks noChangeShapeType="1"/>
            </p:cNvSpPr>
            <p:nvPr/>
          </p:nvSpPr>
          <p:spPr bwMode="auto">
            <a:xfrm>
              <a:off x="2700" y="7200"/>
              <a:ext cx="3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Line 55"/>
            <p:cNvSpPr>
              <a:spLocks noChangeShapeType="1"/>
            </p:cNvSpPr>
            <p:nvPr/>
          </p:nvSpPr>
          <p:spPr bwMode="auto">
            <a:xfrm>
              <a:off x="2340" y="8640"/>
              <a:ext cx="27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Line 56"/>
            <p:cNvSpPr>
              <a:spLocks noChangeShapeType="1"/>
            </p:cNvSpPr>
            <p:nvPr/>
          </p:nvSpPr>
          <p:spPr bwMode="auto">
            <a:xfrm>
              <a:off x="2340" y="2160"/>
              <a:ext cx="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57"/>
            <p:cNvSpPr>
              <a:spLocks noChangeShapeType="1"/>
            </p:cNvSpPr>
            <p:nvPr/>
          </p:nvSpPr>
          <p:spPr bwMode="auto">
            <a:xfrm>
              <a:off x="2520" y="7920"/>
              <a:ext cx="79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10" name="Text Box 58"/>
          <p:cNvSpPr txBox="1">
            <a:spLocks noChangeArrowheads="1"/>
          </p:cNvSpPr>
          <p:nvPr/>
        </p:nvSpPr>
        <p:spPr bwMode="auto">
          <a:xfrm>
            <a:off x="4000500" y="5375275"/>
            <a:ext cx="556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Xin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hẹn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         </a:t>
            </a:r>
            <a:endParaRPr lang="en-US" altLang="en-US" sz="3600" b="1" i="1" dirty="0">
              <a:solidFill>
                <a:srgbClr val="00CC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59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xit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7000"/>
                                        <p:tgtEl>
                                          <p:spTgt spid="23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7000"/>
                                        <p:tgtEl>
                                          <p:spTgt spid="23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6999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/>
      <p:bldP spid="23562" grpId="0"/>
      <p:bldP spid="23563" grpId="0"/>
      <p:bldP spid="23564" grpId="0"/>
      <p:bldP spid="23565" grpId="0"/>
      <p:bldP spid="236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1313331" y="2787744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1313331" y="3206704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1080247" y="3555206"/>
            <a:ext cx="1600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2738718" y="3635468"/>
            <a:ext cx="7010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2646831" y="4033138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6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812360"/>
              </p:ext>
            </p:extLst>
          </p:nvPr>
        </p:nvGraphicFramePr>
        <p:xfrm>
          <a:off x="1628773" y="4646938"/>
          <a:ext cx="8229600" cy="12954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893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20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9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(x)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 số (n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3835670" y="4707452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28</a:t>
            </a:r>
          </a:p>
        </p:txBody>
      </p:sp>
      <p:sp>
        <p:nvSpPr>
          <p:cNvPr id="38" name="Rectangle 40"/>
          <p:cNvSpPr>
            <a:spLocks noChangeArrowheads="1"/>
          </p:cNvSpPr>
          <p:nvPr/>
        </p:nvSpPr>
        <p:spPr bwMode="auto">
          <a:xfrm>
            <a:off x="5105855" y="5353613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39" name="Rectangle 41"/>
          <p:cNvSpPr>
            <a:spLocks noChangeArrowheads="1"/>
          </p:cNvSpPr>
          <p:nvPr/>
        </p:nvSpPr>
        <p:spPr bwMode="auto">
          <a:xfrm>
            <a:off x="8571938" y="5383023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N=20</a:t>
            </a:r>
          </a:p>
        </p:txBody>
      </p:sp>
      <p:sp>
        <p:nvSpPr>
          <p:cNvPr id="40" name="Rectangle 42"/>
          <p:cNvSpPr>
            <a:spLocks noChangeArrowheads="1"/>
          </p:cNvSpPr>
          <p:nvPr/>
        </p:nvSpPr>
        <p:spPr bwMode="auto">
          <a:xfrm>
            <a:off x="6259833" y="5353613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41" name="Rectangle 43"/>
          <p:cNvSpPr>
            <a:spLocks noChangeArrowheads="1"/>
          </p:cNvSpPr>
          <p:nvPr/>
        </p:nvSpPr>
        <p:spPr bwMode="auto">
          <a:xfrm>
            <a:off x="7625716" y="5395491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2" name="Rectangle 44"/>
          <p:cNvSpPr>
            <a:spLocks noChangeArrowheads="1"/>
          </p:cNvSpPr>
          <p:nvPr/>
        </p:nvSpPr>
        <p:spPr bwMode="auto">
          <a:xfrm>
            <a:off x="3835670" y="5340166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3" name="Rectangle 45"/>
          <p:cNvSpPr>
            <a:spLocks noChangeArrowheads="1"/>
          </p:cNvSpPr>
          <p:nvPr/>
        </p:nvSpPr>
        <p:spPr bwMode="auto">
          <a:xfrm>
            <a:off x="5042035" y="4707452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30</a:t>
            </a:r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6271167" y="4707452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35</a:t>
            </a:r>
          </a:p>
        </p:txBody>
      </p:sp>
      <p:sp>
        <p:nvSpPr>
          <p:cNvPr id="45" name="Rectangle 47"/>
          <p:cNvSpPr>
            <a:spLocks noChangeArrowheads="1"/>
          </p:cNvSpPr>
          <p:nvPr/>
        </p:nvSpPr>
        <p:spPr bwMode="auto">
          <a:xfrm>
            <a:off x="7607570" y="4740931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50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12158" y="692522"/>
            <a:ext cx="928967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         </a:t>
            </a:r>
            <a:r>
              <a:rPr lang="en-US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30     28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35      28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35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35    50     35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30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" name="Rectangle 1"/>
          <p:cNvSpPr/>
          <p:nvPr/>
        </p:nvSpPr>
        <p:spPr>
          <a:xfrm>
            <a:off x="4306317" y="153560"/>
            <a:ext cx="3428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/>
          </a:p>
        </p:txBody>
      </p:sp>
      <p:graphicFrame>
        <p:nvGraphicFramePr>
          <p:cNvPr id="46" name="Group 3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335046"/>
              </p:ext>
            </p:extLst>
          </p:nvPr>
        </p:nvGraphicFramePr>
        <p:xfrm>
          <a:off x="1523999" y="1558948"/>
          <a:ext cx="8410574" cy="1219200"/>
        </p:xfrm>
        <a:graphic>
          <a:graphicData uri="http://schemas.openxmlformats.org/drawingml/2006/table">
            <a:tbl>
              <a:tblPr/>
              <a:tblGrid>
                <a:gridCol w="869577">
                  <a:extLst>
                    <a:ext uri="{9D8B030D-6E8A-4147-A177-3AD203B41FA5}">
                      <a16:colId xmlns:a16="http://schemas.microsoft.com/office/drawing/2014/main" xmlns="" val="2437409256"/>
                    </a:ext>
                  </a:extLst>
                </a:gridCol>
                <a:gridCol w="793377">
                  <a:extLst>
                    <a:ext uri="{9D8B030D-6E8A-4147-A177-3AD203B41FA5}">
                      <a16:colId xmlns:a16="http://schemas.microsoft.com/office/drawing/2014/main" xmlns="" val="915701877"/>
                    </a:ext>
                  </a:extLst>
                </a:gridCol>
                <a:gridCol w="833718">
                  <a:extLst>
                    <a:ext uri="{9D8B030D-6E8A-4147-A177-3AD203B41FA5}">
                      <a16:colId xmlns:a16="http://schemas.microsoft.com/office/drawing/2014/main" xmlns="" val="709515187"/>
                    </a:ext>
                  </a:extLst>
                </a:gridCol>
                <a:gridCol w="820270">
                  <a:extLst>
                    <a:ext uri="{9D8B030D-6E8A-4147-A177-3AD203B41FA5}">
                      <a16:colId xmlns:a16="http://schemas.microsoft.com/office/drawing/2014/main" xmlns="" val="3223950171"/>
                    </a:ext>
                  </a:extLst>
                </a:gridCol>
                <a:gridCol w="847165">
                  <a:extLst>
                    <a:ext uri="{9D8B030D-6E8A-4147-A177-3AD203B41FA5}">
                      <a16:colId xmlns:a16="http://schemas.microsoft.com/office/drawing/2014/main" xmlns="" val="1880365091"/>
                    </a:ext>
                  </a:extLst>
                </a:gridCol>
                <a:gridCol w="739588">
                  <a:extLst>
                    <a:ext uri="{9D8B030D-6E8A-4147-A177-3AD203B41FA5}">
                      <a16:colId xmlns:a16="http://schemas.microsoft.com/office/drawing/2014/main" xmlns="" val="375319339"/>
                    </a:ext>
                  </a:extLst>
                </a:gridCol>
                <a:gridCol w="860612">
                  <a:extLst>
                    <a:ext uri="{9D8B030D-6E8A-4147-A177-3AD203B41FA5}">
                      <a16:colId xmlns:a16="http://schemas.microsoft.com/office/drawing/2014/main" xmlns="" val="270199931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1118144471"/>
                    </a:ext>
                  </a:extLst>
                </a:gridCol>
                <a:gridCol w="847165">
                  <a:extLst>
                    <a:ext uri="{9D8B030D-6E8A-4147-A177-3AD203B41FA5}">
                      <a16:colId xmlns:a16="http://schemas.microsoft.com/office/drawing/2014/main" xmlns="" val="4095379742"/>
                    </a:ext>
                  </a:extLst>
                </a:gridCol>
                <a:gridCol w="884702">
                  <a:extLst>
                    <a:ext uri="{9D8B030D-6E8A-4147-A177-3AD203B41FA5}">
                      <a16:colId xmlns:a16="http://schemas.microsoft.com/office/drawing/2014/main" xmlns="" val="2760880305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98294244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7205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62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mph" presetSubtype="2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3" grpId="1"/>
      <p:bldP spid="44" grpId="0"/>
      <p:bldP spid="44" grpId="1"/>
      <p:bldP spid="45" grpId="0"/>
      <p:bldP spid="45" grpId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5"/>
          <p:cNvSpPr>
            <a:spLocks noChangeArrowheads="1"/>
          </p:cNvSpPr>
          <p:nvPr/>
        </p:nvSpPr>
        <p:spPr bwMode="auto">
          <a:xfrm>
            <a:off x="1204989" y="-58779"/>
            <a:ext cx="8001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72" name="Rectangle 56"/>
          <p:cNvSpPr>
            <a:spLocks noChangeArrowheads="1"/>
          </p:cNvSpPr>
          <p:nvPr/>
        </p:nvSpPr>
        <p:spPr bwMode="auto">
          <a:xfrm>
            <a:off x="533084" y="2844179"/>
            <a:ext cx="388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nhật</a:t>
            </a:r>
            <a:endParaRPr lang="en-US" altLang="en-US" sz="2400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275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785346"/>
              </p:ext>
            </p:extLst>
          </p:nvPr>
        </p:nvGraphicFramePr>
        <p:xfrm>
          <a:off x="1057706" y="714156"/>
          <a:ext cx="3316087" cy="2277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Chart" r:id="rId3" imgW="6095963" imgH="4067251" progId="MSGraph.Chart.8">
                  <p:embed followColorScheme="full"/>
                </p:oleObj>
              </mc:Choice>
              <mc:Fallback>
                <p:oleObj name="Chart" r:id="rId3" imgW="6095963" imgH="4067251" progId="MSGraph.Chart.8">
                  <p:embed followColorScheme="full"/>
                  <p:pic>
                    <p:nvPicPr>
                      <p:cNvPr id="9275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706" y="714156"/>
                        <a:ext cx="3316087" cy="2277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77" name="Picture 61" descr="130120091601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02" y="869357"/>
            <a:ext cx="2799446" cy="208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96" name="Group 280"/>
          <p:cNvGrpSpPr>
            <a:grpSpLocks/>
          </p:cNvGrpSpPr>
          <p:nvPr/>
        </p:nvGrpSpPr>
        <p:grpSpPr bwMode="auto">
          <a:xfrm>
            <a:off x="8073466" y="884966"/>
            <a:ext cx="3889473" cy="2409825"/>
            <a:chOff x="3925" y="2736"/>
            <a:chExt cx="1550" cy="1200"/>
          </a:xfrm>
        </p:grpSpPr>
        <p:grpSp>
          <p:nvGrpSpPr>
            <p:cNvPr id="6205" name="Group 139"/>
            <p:cNvGrpSpPr>
              <a:grpSpLocks/>
            </p:cNvGrpSpPr>
            <p:nvPr/>
          </p:nvGrpSpPr>
          <p:grpSpPr bwMode="auto">
            <a:xfrm>
              <a:off x="4128" y="2736"/>
              <a:ext cx="1189" cy="1184"/>
              <a:chOff x="1800" y="1260"/>
              <a:chExt cx="10440" cy="8640"/>
            </a:xfrm>
          </p:grpSpPr>
          <p:grpSp>
            <p:nvGrpSpPr>
              <p:cNvPr id="6208" name="Group 140"/>
              <p:cNvGrpSpPr>
                <a:grpSpLocks/>
              </p:cNvGrpSpPr>
              <p:nvPr/>
            </p:nvGrpSpPr>
            <p:grpSpPr bwMode="auto">
              <a:xfrm>
                <a:off x="2160" y="1260"/>
                <a:ext cx="360" cy="8640"/>
                <a:chOff x="2160" y="1260"/>
                <a:chExt cx="360" cy="8640"/>
              </a:xfrm>
            </p:grpSpPr>
            <p:sp>
              <p:nvSpPr>
                <p:cNvPr id="6239" name="Line 141"/>
                <p:cNvSpPr>
                  <a:spLocks noChangeShapeType="1"/>
                </p:cNvSpPr>
                <p:nvPr/>
              </p:nvSpPr>
              <p:spPr bwMode="auto">
                <a:xfrm>
                  <a:off x="2340" y="1260"/>
                  <a:ext cx="0" cy="86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0" name="Line 142"/>
                <p:cNvSpPr>
                  <a:spLocks noChangeShapeType="1"/>
                </p:cNvSpPr>
                <p:nvPr/>
              </p:nvSpPr>
              <p:spPr bwMode="auto">
                <a:xfrm>
                  <a:off x="2160" y="7200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1" name="Line 143"/>
                <p:cNvSpPr>
                  <a:spLocks noChangeShapeType="1"/>
                </p:cNvSpPr>
                <p:nvPr/>
              </p:nvSpPr>
              <p:spPr bwMode="auto">
                <a:xfrm>
                  <a:off x="2160" y="8640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2" name="Line 144"/>
                <p:cNvSpPr>
                  <a:spLocks noChangeShapeType="1"/>
                </p:cNvSpPr>
                <p:nvPr/>
              </p:nvSpPr>
              <p:spPr bwMode="auto">
                <a:xfrm>
                  <a:off x="2160" y="4320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3" name="Line 145"/>
                <p:cNvSpPr>
                  <a:spLocks noChangeShapeType="1"/>
                </p:cNvSpPr>
                <p:nvPr/>
              </p:nvSpPr>
              <p:spPr bwMode="auto">
                <a:xfrm>
                  <a:off x="2160" y="5040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4" name="Line 146"/>
                <p:cNvSpPr>
                  <a:spLocks noChangeShapeType="1"/>
                </p:cNvSpPr>
                <p:nvPr/>
              </p:nvSpPr>
              <p:spPr bwMode="auto">
                <a:xfrm>
                  <a:off x="2160" y="7920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5" name="Line 147"/>
                <p:cNvSpPr>
                  <a:spLocks noChangeShapeType="1"/>
                </p:cNvSpPr>
                <p:nvPr/>
              </p:nvSpPr>
              <p:spPr bwMode="auto">
                <a:xfrm>
                  <a:off x="2160" y="2160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6" name="Line 148"/>
                <p:cNvSpPr>
                  <a:spLocks noChangeShapeType="1"/>
                </p:cNvSpPr>
                <p:nvPr/>
              </p:nvSpPr>
              <p:spPr bwMode="auto">
                <a:xfrm>
                  <a:off x="2160" y="2880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7" name="Line 149"/>
                <p:cNvSpPr>
                  <a:spLocks noChangeShapeType="1"/>
                </p:cNvSpPr>
                <p:nvPr/>
              </p:nvSpPr>
              <p:spPr bwMode="auto">
                <a:xfrm>
                  <a:off x="2160" y="6480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8" name="Line 150"/>
                <p:cNvSpPr>
                  <a:spLocks noChangeShapeType="1"/>
                </p:cNvSpPr>
                <p:nvPr/>
              </p:nvSpPr>
              <p:spPr bwMode="auto">
                <a:xfrm>
                  <a:off x="2160" y="3600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9" name="Line 151"/>
                <p:cNvSpPr>
                  <a:spLocks noChangeShapeType="1"/>
                </p:cNvSpPr>
                <p:nvPr/>
              </p:nvSpPr>
              <p:spPr bwMode="auto">
                <a:xfrm>
                  <a:off x="2160" y="5760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09" name="Line 152"/>
              <p:cNvSpPr>
                <a:spLocks noChangeShapeType="1"/>
              </p:cNvSpPr>
              <p:nvPr/>
            </p:nvSpPr>
            <p:spPr bwMode="auto">
              <a:xfrm flipV="1">
                <a:off x="4140" y="7200"/>
                <a:ext cx="0" cy="216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0" name="Line 153"/>
              <p:cNvSpPr>
                <a:spLocks noChangeShapeType="1"/>
              </p:cNvSpPr>
              <p:nvPr/>
            </p:nvSpPr>
            <p:spPr bwMode="auto">
              <a:xfrm flipV="1">
                <a:off x="5040" y="8640"/>
                <a:ext cx="0" cy="72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1" name="Line 154"/>
              <p:cNvSpPr>
                <a:spLocks noChangeShapeType="1"/>
              </p:cNvSpPr>
              <p:nvPr/>
            </p:nvSpPr>
            <p:spPr bwMode="auto">
              <a:xfrm flipV="1">
                <a:off x="8640" y="3600"/>
                <a:ext cx="0" cy="576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2" name="Line 155"/>
              <p:cNvSpPr>
                <a:spLocks noChangeShapeType="1"/>
              </p:cNvSpPr>
              <p:nvPr/>
            </p:nvSpPr>
            <p:spPr bwMode="auto">
              <a:xfrm>
                <a:off x="2700" y="8640"/>
                <a:ext cx="86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3" name="Line 156"/>
              <p:cNvSpPr>
                <a:spLocks noChangeShapeType="1"/>
              </p:cNvSpPr>
              <p:nvPr/>
            </p:nvSpPr>
            <p:spPr bwMode="auto">
              <a:xfrm>
                <a:off x="2520" y="7200"/>
                <a:ext cx="16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4" name="Line 157"/>
              <p:cNvSpPr>
                <a:spLocks noChangeShapeType="1"/>
              </p:cNvSpPr>
              <p:nvPr/>
            </p:nvSpPr>
            <p:spPr bwMode="auto">
              <a:xfrm>
                <a:off x="2520" y="5760"/>
                <a:ext cx="52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5" name="Line 158"/>
              <p:cNvSpPr>
                <a:spLocks noChangeShapeType="1"/>
              </p:cNvSpPr>
              <p:nvPr/>
            </p:nvSpPr>
            <p:spPr bwMode="auto">
              <a:xfrm flipV="1">
                <a:off x="5940" y="7200"/>
                <a:ext cx="0" cy="216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6" name="Line 159"/>
              <p:cNvSpPr>
                <a:spLocks noChangeShapeType="1"/>
              </p:cNvSpPr>
              <p:nvPr/>
            </p:nvSpPr>
            <p:spPr bwMode="auto">
              <a:xfrm flipV="1">
                <a:off x="6840" y="4320"/>
                <a:ext cx="0" cy="504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7" name="Line 160"/>
              <p:cNvSpPr>
                <a:spLocks noChangeShapeType="1"/>
              </p:cNvSpPr>
              <p:nvPr/>
            </p:nvSpPr>
            <p:spPr bwMode="auto">
              <a:xfrm flipV="1">
                <a:off x="7740" y="5760"/>
                <a:ext cx="0" cy="360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8" name="Line 161"/>
              <p:cNvSpPr>
                <a:spLocks noChangeShapeType="1"/>
              </p:cNvSpPr>
              <p:nvPr/>
            </p:nvSpPr>
            <p:spPr bwMode="auto">
              <a:xfrm>
                <a:off x="2160" y="4320"/>
                <a:ext cx="46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19" name="Group 162"/>
              <p:cNvGrpSpPr>
                <a:grpSpLocks/>
              </p:cNvGrpSpPr>
              <p:nvPr/>
            </p:nvGrpSpPr>
            <p:grpSpPr bwMode="auto">
              <a:xfrm>
                <a:off x="1800" y="9180"/>
                <a:ext cx="10440" cy="360"/>
                <a:chOff x="1800" y="9180"/>
                <a:chExt cx="10440" cy="360"/>
              </a:xfrm>
            </p:grpSpPr>
            <p:sp>
              <p:nvSpPr>
                <p:cNvPr id="6228" name="Line 163"/>
                <p:cNvSpPr>
                  <a:spLocks noChangeShapeType="1"/>
                </p:cNvSpPr>
                <p:nvPr/>
              </p:nvSpPr>
              <p:spPr bwMode="auto">
                <a:xfrm>
                  <a:off x="1800" y="9360"/>
                  <a:ext cx="104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9" name="Line 164"/>
                <p:cNvSpPr>
                  <a:spLocks noChangeShapeType="1"/>
                </p:cNvSpPr>
                <p:nvPr/>
              </p:nvSpPr>
              <p:spPr bwMode="auto">
                <a:xfrm>
                  <a:off x="3240" y="918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0" name="Line 165"/>
                <p:cNvSpPr>
                  <a:spLocks noChangeShapeType="1"/>
                </p:cNvSpPr>
                <p:nvPr/>
              </p:nvSpPr>
              <p:spPr bwMode="auto">
                <a:xfrm>
                  <a:off x="4140" y="918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1" name="Line 166"/>
                <p:cNvSpPr>
                  <a:spLocks noChangeShapeType="1"/>
                </p:cNvSpPr>
                <p:nvPr/>
              </p:nvSpPr>
              <p:spPr bwMode="auto">
                <a:xfrm>
                  <a:off x="5040" y="918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2" name="Line 167"/>
                <p:cNvSpPr>
                  <a:spLocks noChangeShapeType="1"/>
                </p:cNvSpPr>
                <p:nvPr/>
              </p:nvSpPr>
              <p:spPr bwMode="auto">
                <a:xfrm>
                  <a:off x="5940" y="918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3" name="Line 168"/>
                <p:cNvSpPr>
                  <a:spLocks noChangeShapeType="1"/>
                </p:cNvSpPr>
                <p:nvPr/>
              </p:nvSpPr>
              <p:spPr bwMode="auto">
                <a:xfrm>
                  <a:off x="8640" y="918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4" name="Line 169"/>
                <p:cNvSpPr>
                  <a:spLocks noChangeShapeType="1"/>
                </p:cNvSpPr>
                <p:nvPr/>
              </p:nvSpPr>
              <p:spPr bwMode="auto">
                <a:xfrm>
                  <a:off x="6840" y="918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5" name="Line 170"/>
                <p:cNvSpPr>
                  <a:spLocks noChangeShapeType="1"/>
                </p:cNvSpPr>
                <p:nvPr/>
              </p:nvSpPr>
              <p:spPr bwMode="auto">
                <a:xfrm>
                  <a:off x="7740" y="918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6" name="Line 171"/>
                <p:cNvSpPr>
                  <a:spLocks noChangeShapeType="1"/>
                </p:cNvSpPr>
                <p:nvPr/>
              </p:nvSpPr>
              <p:spPr bwMode="auto">
                <a:xfrm>
                  <a:off x="9540" y="918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7" name="Line 172"/>
                <p:cNvSpPr>
                  <a:spLocks noChangeShapeType="1"/>
                </p:cNvSpPr>
                <p:nvPr/>
              </p:nvSpPr>
              <p:spPr bwMode="auto">
                <a:xfrm>
                  <a:off x="10440" y="918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8" name="Line 173"/>
                <p:cNvSpPr>
                  <a:spLocks noChangeShapeType="1"/>
                </p:cNvSpPr>
                <p:nvPr/>
              </p:nvSpPr>
              <p:spPr bwMode="auto">
                <a:xfrm>
                  <a:off x="11340" y="918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20" name="Line 174"/>
              <p:cNvSpPr>
                <a:spLocks noChangeShapeType="1"/>
              </p:cNvSpPr>
              <p:nvPr/>
            </p:nvSpPr>
            <p:spPr bwMode="auto">
              <a:xfrm flipV="1">
                <a:off x="9540" y="2160"/>
                <a:ext cx="0" cy="720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1" name="Line 175"/>
              <p:cNvSpPr>
                <a:spLocks noChangeShapeType="1"/>
              </p:cNvSpPr>
              <p:nvPr/>
            </p:nvSpPr>
            <p:spPr bwMode="auto">
              <a:xfrm flipV="1">
                <a:off x="10440" y="7920"/>
                <a:ext cx="0" cy="144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2" name="Line 176"/>
              <p:cNvSpPr>
                <a:spLocks noChangeShapeType="1"/>
              </p:cNvSpPr>
              <p:nvPr/>
            </p:nvSpPr>
            <p:spPr bwMode="auto">
              <a:xfrm flipV="1">
                <a:off x="11340" y="8640"/>
                <a:ext cx="0" cy="72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3" name="Line 177"/>
              <p:cNvSpPr>
                <a:spLocks noChangeShapeType="1"/>
              </p:cNvSpPr>
              <p:nvPr/>
            </p:nvSpPr>
            <p:spPr bwMode="auto">
              <a:xfrm>
                <a:off x="2520" y="3600"/>
                <a:ext cx="61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4" name="Line 178"/>
              <p:cNvSpPr>
                <a:spLocks noChangeShapeType="1"/>
              </p:cNvSpPr>
              <p:nvPr/>
            </p:nvSpPr>
            <p:spPr bwMode="auto">
              <a:xfrm>
                <a:off x="2700" y="7200"/>
                <a:ext cx="3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5" name="Line 179"/>
              <p:cNvSpPr>
                <a:spLocks noChangeShapeType="1"/>
              </p:cNvSpPr>
              <p:nvPr/>
            </p:nvSpPr>
            <p:spPr bwMode="auto">
              <a:xfrm>
                <a:off x="2340" y="8640"/>
                <a:ext cx="27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6" name="Line 180"/>
              <p:cNvSpPr>
                <a:spLocks noChangeShapeType="1"/>
              </p:cNvSpPr>
              <p:nvPr/>
            </p:nvSpPr>
            <p:spPr bwMode="auto">
              <a:xfrm>
                <a:off x="2340" y="2160"/>
                <a:ext cx="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7" name="Line 181"/>
              <p:cNvSpPr>
                <a:spLocks noChangeShapeType="1"/>
              </p:cNvSpPr>
              <p:nvPr/>
            </p:nvSpPr>
            <p:spPr bwMode="auto">
              <a:xfrm>
                <a:off x="2520" y="7920"/>
                <a:ext cx="79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06" name="Text Box 182"/>
            <p:cNvSpPr txBox="1">
              <a:spLocks noChangeArrowheads="1"/>
            </p:cNvSpPr>
            <p:nvPr/>
          </p:nvSpPr>
          <p:spPr bwMode="auto">
            <a:xfrm>
              <a:off x="3925" y="2816"/>
              <a:ext cx="260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>
                  <a:latin typeface="Times New Roman" panose="02020603050405020304" pitchFamily="18" charset="0"/>
                </a:rPr>
                <a:t>10</a:t>
              </a:r>
            </a:p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>
                  <a:latin typeface="Times New Roman" panose="02020603050405020304" pitchFamily="18" charset="0"/>
                </a:rPr>
                <a:t>9</a:t>
              </a:r>
            </a:p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>
                  <a:latin typeface="Times New Roman" panose="02020603050405020304" pitchFamily="18" charset="0"/>
                </a:rPr>
                <a:t>8</a:t>
              </a:r>
            </a:p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>
                  <a:latin typeface="Times New Roman" panose="02020603050405020304" pitchFamily="18" charset="0"/>
                </a:rPr>
                <a:t>7</a:t>
              </a:r>
            </a:p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>
                  <a:latin typeface="Times New Roman" panose="02020603050405020304" pitchFamily="18" charset="0"/>
                </a:rPr>
                <a:t>6</a:t>
              </a:r>
            </a:p>
            <a:p>
              <a:pPr algn="r" eaLnBrk="1" hangingPunct="1">
                <a:spcBef>
                  <a:spcPct val="50000"/>
                </a:spcBef>
              </a:pPr>
              <a:endParaRPr lang="en-US" altLang="en-US" sz="400">
                <a:latin typeface="Times New Roman" panose="02020603050405020304" pitchFamily="18" charset="0"/>
              </a:endParaRPr>
            </a:p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>
                  <a:latin typeface="Times New Roman" panose="02020603050405020304" pitchFamily="18" charset="0"/>
                </a:rPr>
                <a:t>5</a:t>
              </a:r>
            </a:p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>
                  <a:latin typeface="Times New Roman" panose="02020603050405020304" pitchFamily="18" charset="0"/>
                </a:rPr>
                <a:t>4</a:t>
              </a:r>
            </a:p>
            <a:p>
              <a:pPr algn="r" eaLnBrk="1" hangingPunct="1">
                <a:spcBef>
                  <a:spcPct val="50000"/>
                </a:spcBef>
              </a:pPr>
              <a:endParaRPr lang="en-US" altLang="en-US" sz="300">
                <a:latin typeface="Times New Roman" panose="02020603050405020304" pitchFamily="18" charset="0"/>
              </a:endParaRPr>
            </a:p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>
                  <a:latin typeface="Times New Roman" panose="02020603050405020304" pitchFamily="18" charset="0"/>
                </a:rPr>
                <a:t>3</a:t>
              </a:r>
            </a:p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>
                  <a:latin typeface="Times New Roman" panose="02020603050405020304" pitchFamily="18" charset="0"/>
                </a:rPr>
                <a:t>2</a:t>
              </a:r>
            </a:p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>
                  <a:latin typeface="Times New Roman" panose="02020603050405020304" pitchFamily="18" charset="0"/>
                </a:rPr>
                <a:t>1</a:t>
              </a:r>
            </a:p>
            <a:p>
              <a:pPr algn="r" eaLnBrk="1" hangingPunct="1">
                <a:spcBef>
                  <a:spcPct val="50000"/>
                </a:spcBef>
              </a:pPr>
              <a:endParaRPr lang="en-US" altLang="en-US" sz="600">
                <a:latin typeface="Times New Roman" panose="02020603050405020304" pitchFamily="18" charset="0"/>
              </a:endParaRPr>
            </a:p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6207" name="Text Box 183"/>
            <p:cNvSpPr txBox="1">
              <a:spLocks noChangeArrowheads="1"/>
            </p:cNvSpPr>
            <p:nvPr/>
          </p:nvSpPr>
          <p:spPr bwMode="auto">
            <a:xfrm>
              <a:off x="4213" y="3844"/>
              <a:ext cx="1262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600">
                  <a:latin typeface="Times New Roman" panose="02020603050405020304" pitchFamily="18" charset="0"/>
                </a:rPr>
                <a:t> 1      2       3      4      5      6       7      8       9      10     x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33538" y="3555677"/>
            <a:ext cx="4424118" cy="3055101"/>
            <a:chOff x="4267816" y="3954025"/>
            <a:chExt cx="4616601" cy="2683792"/>
          </a:xfrm>
        </p:grpSpPr>
        <p:sp>
          <p:nvSpPr>
            <p:cNvPr id="109" name="Text Box 116"/>
            <p:cNvSpPr txBox="1">
              <a:spLocks noChangeArrowheads="1"/>
            </p:cNvSpPr>
            <p:nvPr/>
          </p:nvSpPr>
          <p:spPr bwMode="auto">
            <a:xfrm>
              <a:off x="4810805" y="5867400"/>
              <a:ext cx="4073612" cy="376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 1995   1996     1997   1998               </a:t>
              </a: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4267816" y="3954025"/>
              <a:ext cx="4423891" cy="2683792"/>
              <a:chOff x="4267816" y="3954025"/>
              <a:chExt cx="4423891" cy="2683792"/>
            </a:xfrm>
          </p:grpSpPr>
          <p:sp>
            <p:nvSpPr>
              <p:cNvPr id="111" name="Text Box 117"/>
              <p:cNvSpPr txBox="1">
                <a:spLocks noChangeArrowheads="1"/>
              </p:cNvSpPr>
              <p:nvPr/>
            </p:nvSpPr>
            <p:spPr bwMode="auto">
              <a:xfrm>
                <a:off x="4267816" y="4114601"/>
                <a:ext cx="445551" cy="2523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20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15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10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  5  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en-US" sz="100"/>
              </a:p>
              <a:p>
                <a:pPr eaLnBrk="1" hangingPunct="1">
                  <a:spcBef>
                    <a:spcPct val="50000"/>
                  </a:spcBef>
                </a:pPr>
                <a:endParaRPr lang="en-US"/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  </a:t>
                </a:r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4419600" y="3954025"/>
                <a:ext cx="4272107" cy="2218175"/>
                <a:chOff x="4419600" y="3954025"/>
                <a:chExt cx="4272107" cy="2218175"/>
              </a:xfrm>
            </p:grpSpPr>
            <p:grpSp>
              <p:nvGrpSpPr>
                <p:cNvPr id="113" name="Group 105"/>
                <p:cNvGrpSpPr>
                  <a:grpSpLocks/>
                </p:cNvGrpSpPr>
                <p:nvPr/>
              </p:nvGrpSpPr>
              <p:grpSpPr bwMode="auto">
                <a:xfrm>
                  <a:off x="4490795" y="3954025"/>
                  <a:ext cx="4200912" cy="2008872"/>
                  <a:chOff x="1803" y="3060"/>
                  <a:chExt cx="9180" cy="5940"/>
                </a:xfrm>
              </p:grpSpPr>
              <p:sp>
                <p:nvSpPr>
                  <p:cNvPr id="115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803" y="8637"/>
                    <a:ext cx="9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116" name="Line 10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40" y="3060"/>
                    <a:ext cx="20" cy="59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117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2947" y="4140"/>
                    <a:ext cx="900" cy="4497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118" name="Line 1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81" y="7766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119" name="Line 1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80" y="4140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120" name="Line 1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80" y="5338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121" name="Line 1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81" y="6560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122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4478" y="7787"/>
                    <a:ext cx="900" cy="850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123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6169" y="6605"/>
                    <a:ext cx="900" cy="2032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124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7778" y="5338"/>
                    <a:ext cx="900" cy="3296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14" name="TextBox 113"/>
                <p:cNvSpPr txBox="1"/>
                <p:nvPr/>
              </p:nvSpPr>
              <p:spPr>
                <a:xfrm>
                  <a:off x="4419600" y="580286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lang="vi-VN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pic>
        <p:nvPicPr>
          <p:cNvPr id="125" name="Picture 8" descr="Tai-4-thanh-pho-lon-nhat-Viet-Nam-42-phan-tram-dan-so-su-dung-Internet-166076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043" y="3639537"/>
            <a:ext cx="4779867" cy="359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79316" y="2796045"/>
            <a:ext cx="889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</a:rPr>
              <a:t> 1</a:t>
            </a:r>
            <a:endParaRPr lang="en-US" sz="2000" dirty="0"/>
          </a:p>
        </p:txBody>
      </p:sp>
      <p:sp>
        <p:nvSpPr>
          <p:cNvPr id="127" name="Rectangle 56"/>
          <p:cNvSpPr>
            <a:spLocks noChangeArrowheads="1"/>
          </p:cNvSpPr>
          <p:nvPr/>
        </p:nvSpPr>
        <p:spPr bwMode="auto">
          <a:xfrm>
            <a:off x="4225192" y="2940258"/>
            <a:ext cx="388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tròn</a:t>
            </a:r>
            <a:endParaRPr lang="en-US" altLang="en-US" sz="2400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5675560" y="2903659"/>
            <a:ext cx="889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</a:rPr>
              <a:t> 2</a:t>
            </a:r>
            <a:endParaRPr lang="en-US" sz="2000" dirty="0"/>
          </a:p>
        </p:txBody>
      </p:sp>
      <p:sp>
        <p:nvSpPr>
          <p:cNvPr id="129" name="Rectangle 128"/>
          <p:cNvSpPr/>
          <p:nvPr/>
        </p:nvSpPr>
        <p:spPr>
          <a:xfrm>
            <a:off x="9534527" y="3204050"/>
            <a:ext cx="889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</a:rPr>
              <a:t> 3</a:t>
            </a:r>
            <a:endParaRPr lang="en-US" sz="2000" dirty="0"/>
          </a:p>
        </p:txBody>
      </p:sp>
      <p:sp>
        <p:nvSpPr>
          <p:cNvPr id="130" name="Rectangle 56"/>
          <p:cNvSpPr>
            <a:spLocks noChangeArrowheads="1"/>
          </p:cNvSpPr>
          <p:nvPr/>
        </p:nvSpPr>
        <p:spPr bwMode="auto">
          <a:xfrm>
            <a:off x="7977238" y="3292791"/>
            <a:ext cx="388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thẳng</a:t>
            </a:r>
            <a:endParaRPr lang="en-US" altLang="en-US" sz="2400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" name="Rectangle 56"/>
          <p:cNvSpPr>
            <a:spLocks noChangeArrowheads="1"/>
          </p:cNvSpPr>
          <p:nvPr/>
        </p:nvSpPr>
        <p:spPr bwMode="auto">
          <a:xfrm>
            <a:off x="571887" y="6074892"/>
            <a:ext cx="388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nhật</a:t>
            </a:r>
            <a:endParaRPr lang="en-US" altLang="en-US" sz="2400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2" name="Rectangle 56"/>
          <p:cNvSpPr>
            <a:spLocks noChangeArrowheads="1"/>
          </p:cNvSpPr>
          <p:nvPr/>
        </p:nvSpPr>
        <p:spPr bwMode="auto">
          <a:xfrm>
            <a:off x="8561182" y="5744041"/>
            <a:ext cx="388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quạt</a:t>
            </a:r>
            <a:endParaRPr lang="en-US" altLang="en-US" sz="2400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965493" y="5948281"/>
            <a:ext cx="889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</a:rPr>
              <a:t> 4</a:t>
            </a:r>
            <a:endParaRPr lang="en-US" sz="2000" dirty="0"/>
          </a:p>
        </p:txBody>
      </p:sp>
      <p:sp>
        <p:nvSpPr>
          <p:cNvPr id="134" name="Rectangle 133"/>
          <p:cNvSpPr/>
          <p:nvPr/>
        </p:nvSpPr>
        <p:spPr>
          <a:xfrm>
            <a:off x="9475344" y="5543986"/>
            <a:ext cx="889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</a:rPr>
              <a:t> 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110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2" grpId="0"/>
      <p:bldOleChart spid="9275" grpId="0"/>
      <p:bldP spid="127" grpId="0"/>
      <p:bldP spid="130" grpId="0"/>
      <p:bldP spid="131" grpId="0"/>
      <p:bldP spid="1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5"/>
          <p:cNvSpPr txBox="1">
            <a:spLocks noChangeArrowheads="1"/>
          </p:cNvSpPr>
          <p:nvPr/>
        </p:nvSpPr>
        <p:spPr bwMode="auto">
          <a:xfrm>
            <a:off x="139322" y="700670"/>
            <a:ext cx="7346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29" name="Text Box 31" descr="Water droplets"/>
          <p:cNvSpPr txBox="1">
            <a:spLocks noChangeArrowheads="1"/>
          </p:cNvSpPr>
          <p:nvPr/>
        </p:nvSpPr>
        <p:spPr bwMode="auto">
          <a:xfrm>
            <a:off x="7800412" y="688144"/>
            <a:ext cx="4302125" cy="1927225"/>
          </a:xfrm>
          <a:prstGeom prst="rect">
            <a:avLst/>
          </a:prstGeom>
          <a:noFill/>
          <a:ln>
            <a:solidFill>
              <a:schemeClr val="accent5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u="sng" dirty="0" err="1">
                <a:solidFill>
                  <a:srgbClr val="CC0000"/>
                </a:solidFill>
                <a:latin typeface="VNI-Times" pitchFamily="2" charset="0"/>
              </a:rPr>
              <a:t>Böôùc</a:t>
            </a:r>
            <a:r>
              <a:rPr lang="en-US" sz="2400" b="1" u="sng" dirty="0">
                <a:solidFill>
                  <a:srgbClr val="CC0000"/>
                </a:solidFill>
                <a:latin typeface="VNI-Times" pitchFamily="2" charset="0"/>
              </a:rPr>
              <a:t> 1</a:t>
            </a:r>
            <a:r>
              <a:rPr lang="en-US" sz="2400" b="1" dirty="0">
                <a:solidFill>
                  <a:srgbClr val="CC0000"/>
                </a:solidFill>
                <a:latin typeface="VNI-Times" pitchFamily="2" charset="0"/>
              </a:rPr>
              <a:t>: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i="1" dirty="0" err="1">
                <a:latin typeface="VNI-Times" pitchFamily="2" charset="0"/>
              </a:rPr>
              <a:t>Döïng</a:t>
            </a:r>
            <a:r>
              <a:rPr lang="en-US" sz="2400" i="1" dirty="0">
                <a:latin typeface="VNI-Times" pitchFamily="2" charset="0"/>
              </a:rPr>
              <a:t> </a:t>
            </a:r>
            <a:r>
              <a:rPr lang="en-US" sz="2400" i="1" dirty="0" err="1">
                <a:latin typeface="VNI-Times" pitchFamily="2" charset="0"/>
              </a:rPr>
              <a:t>heä</a:t>
            </a:r>
            <a:r>
              <a:rPr lang="en-US" sz="2400" i="1" dirty="0">
                <a:latin typeface="VNI-Times" pitchFamily="2" charset="0"/>
              </a:rPr>
              <a:t> </a:t>
            </a:r>
            <a:r>
              <a:rPr lang="en-US" sz="2400" i="1" dirty="0" err="1">
                <a:latin typeface="VNI-Times" pitchFamily="2" charset="0"/>
              </a:rPr>
              <a:t>truïc</a:t>
            </a:r>
            <a:r>
              <a:rPr lang="en-US" sz="2400" i="1" dirty="0">
                <a:latin typeface="VNI-Times" pitchFamily="2" charset="0"/>
              </a:rPr>
              <a:t> </a:t>
            </a:r>
            <a:r>
              <a:rPr lang="en-US" sz="2400" i="1" dirty="0" err="1">
                <a:latin typeface="VNI-Times" pitchFamily="2" charset="0"/>
              </a:rPr>
              <a:t>toïa</a:t>
            </a:r>
            <a:r>
              <a:rPr lang="en-US" sz="2400" i="1" dirty="0">
                <a:latin typeface="VNI-Times" pitchFamily="2" charset="0"/>
              </a:rPr>
              <a:t> </a:t>
            </a:r>
            <a:r>
              <a:rPr lang="en-US" sz="2400" i="1" dirty="0" err="1">
                <a:latin typeface="VNI-Times" pitchFamily="2" charset="0"/>
              </a:rPr>
              <a:t>ñoä</a:t>
            </a:r>
            <a:r>
              <a:rPr lang="en-US" sz="2400" i="1" dirty="0">
                <a:latin typeface="VNI-Times" pitchFamily="2" charset="0"/>
              </a:rPr>
              <a:t>, </a:t>
            </a:r>
            <a:r>
              <a:rPr lang="en-US" sz="2400" i="1" dirty="0" err="1">
                <a:latin typeface="VNI-Times" pitchFamily="2" charset="0"/>
              </a:rPr>
              <a:t>truïc</a:t>
            </a:r>
            <a:r>
              <a:rPr lang="en-US" sz="2400" i="1" dirty="0">
                <a:latin typeface="VNI-Times" pitchFamily="2" charset="0"/>
              </a:rPr>
              <a:t> </a:t>
            </a:r>
            <a:r>
              <a:rPr lang="en-US" sz="2400" i="1" dirty="0" err="1">
                <a:latin typeface="VNI-Times" pitchFamily="2" charset="0"/>
              </a:rPr>
              <a:t>hoaønh</a:t>
            </a:r>
            <a:r>
              <a:rPr lang="en-US" sz="2400" i="1" dirty="0">
                <a:latin typeface="VNI-Times" pitchFamily="2" charset="0"/>
              </a:rPr>
              <a:t> </a:t>
            </a:r>
            <a:r>
              <a:rPr lang="en-US" sz="2400" i="1" dirty="0" err="1">
                <a:latin typeface="VNI-Times" pitchFamily="2" charset="0"/>
              </a:rPr>
              <a:t>bieåu</a:t>
            </a:r>
            <a:r>
              <a:rPr lang="en-US" sz="2400" i="1" dirty="0">
                <a:latin typeface="VNI-Times" pitchFamily="2" charset="0"/>
              </a:rPr>
              <a:t> </a:t>
            </a:r>
            <a:r>
              <a:rPr lang="en-US" sz="2400" i="1" dirty="0" err="1">
                <a:latin typeface="VNI-Times" pitchFamily="2" charset="0"/>
              </a:rPr>
              <a:t>dieãn</a:t>
            </a:r>
            <a:r>
              <a:rPr lang="en-US" sz="2400" i="1" dirty="0">
                <a:latin typeface="VNI-Times" pitchFamily="2" charset="0"/>
              </a:rPr>
              <a:t> </a:t>
            </a:r>
            <a:r>
              <a:rPr lang="en-US" sz="2400" i="1" dirty="0" err="1">
                <a:latin typeface="VNI-Times" pitchFamily="2" charset="0"/>
              </a:rPr>
              <a:t>caùc</a:t>
            </a:r>
            <a:r>
              <a:rPr lang="en-US" sz="2400" i="1" dirty="0">
                <a:latin typeface="VNI-Times" pitchFamily="2" charset="0"/>
              </a:rPr>
              <a:t> </a:t>
            </a:r>
            <a:r>
              <a:rPr lang="en-US" sz="2400" i="1" dirty="0" err="1">
                <a:latin typeface="VNI-Times" pitchFamily="2" charset="0"/>
              </a:rPr>
              <a:t>giaù</a:t>
            </a:r>
            <a:r>
              <a:rPr lang="en-US" sz="2400" i="1" dirty="0">
                <a:latin typeface="VNI-Times" pitchFamily="2" charset="0"/>
              </a:rPr>
              <a:t> </a:t>
            </a:r>
            <a:r>
              <a:rPr lang="en-US" sz="2400" i="1" dirty="0" err="1">
                <a:latin typeface="VNI-Times" pitchFamily="2" charset="0"/>
              </a:rPr>
              <a:t>trò</a:t>
            </a:r>
            <a:r>
              <a:rPr lang="en-US" sz="2400" i="1" dirty="0">
                <a:latin typeface="VNI-Times" pitchFamily="2" charset="0"/>
              </a:rPr>
              <a:t> x, </a:t>
            </a:r>
            <a:r>
              <a:rPr lang="en-US" sz="2400" i="1" dirty="0" err="1">
                <a:latin typeface="VNI-Times" pitchFamily="2" charset="0"/>
              </a:rPr>
              <a:t>truïc</a:t>
            </a:r>
            <a:r>
              <a:rPr lang="en-US" sz="2400" i="1" dirty="0">
                <a:latin typeface="VNI-Times" pitchFamily="2" charset="0"/>
              </a:rPr>
              <a:t> </a:t>
            </a:r>
            <a:r>
              <a:rPr lang="en-US" sz="2400" i="1" dirty="0" err="1">
                <a:latin typeface="VNI-Times" pitchFamily="2" charset="0"/>
              </a:rPr>
              <a:t>tung</a:t>
            </a:r>
            <a:r>
              <a:rPr lang="en-US" sz="2400" i="1" dirty="0">
                <a:latin typeface="VNI-Times" pitchFamily="2" charset="0"/>
              </a:rPr>
              <a:t> </a:t>
            </a:r>
            <a:r>
              <a:rPr lang="en-US" sz="2400" i="1" dirty="0" err="1">
                <a:latin typeface="VNI-Times" pitchFamily="2" charset="0"/>
              </a:rPr>
              <a:t>bieåu</a:t>
            </a:r>
            <a:r>
              <a:rPr lang="en-US" sz="2400" i="1" dirty="0">
                <a:latin typeface="VNI-Times" pitchFamily="2" charset="0"/>
              </a:rPr>
              <a:t> </a:t>
            </a:r>
            <a:r>
              <a:rPr lang="en-US" sz="2400" i="1" dirty="0" err="1">
                <a:latin typeface="VNI-Times" pitchFamily="2" charset="0"/>
              </a:rPr>
              <a:t>dieãn</a:t>
            </a:r>
            <a:r>
              <a:rPr lang="en-US" sz="2400" i="1" dirty="0">
                <a:latin typeface="VNI-Times" pitchFamily="2" charset="0"/>
              </a:rPr>
              <a:t> </a:t>
            </a:r>
            <a:r>
              <a:rPr lang="en-US" sz="2400" i="1" dirty="0" err="1">
                <a:latin typeface="VNI-Times" pitchFamily="2" charset="0"/>
              </a:rPr>
              <a:t>taàn</a:t>
            </a:r>
            <a:r>
              <a:rPr lang="en-US" sz="2400" i="1" dirty="0">
                <a:latin typeface="VNI-Times" pitchFamily="2" charset="0"/>
              </a:rPr>
              <a:t> </a:t>
            </a:r>
            <a:r>
              <a:rPr lang="en-US" sz="2400" i="1" dirty="0" err="1">
                <a:latin typeface="VNI-Times" pitchFamily="2" charset="0"/>
              </a:rPr>
              <a:t>soá</a:t>
            </a:r>
            <a:r>
              <a:rPr lang="en-US" sz="2400" i="1" dirty="0">
                <a:latin typeface="VNI-Times" pitchFamily="2" charset="0"/>
              </a:rPr>
              <a:t> n </a:t>
            </a:r>
            <a:r>
              <a:rPr lang="en-US" sz="2400" i="1" dirty="0">
                <a:solidFill>
                  <a:srgbClr val="FF0000"/>
                </a:solidFill>
                <a:latin typeface="VNI-Times" pitchFamily="2" charset="0"/>
              </a:rPr>
              <a:t>(</a:t>
            </a:r>
            <a:r>
              <a:rPr lang="en-US" sz="2400" i="1" dirty="0" err="1">
                <a:solidFill>
                  <a:srgbClr val="FF0000"/>
                </a:solidFill>
                <a:latin typeface="VNI-Times" pitchFamily="2" charset="0"/>
              </a:rPr>
              <a:t>đoä</a:t>
            </a:r>
            <a:r>
              <a:rPr lang="en-US" sz="2400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VNI-Times" pitchFamily="2" charset="0"/>
              </a:rPr>
              <a:t>daøi</a:t>
            </a:r>
            <a:r>
              <a:rPr lang="en-US" sz="2400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VNI-Times" pitchFamily="2" charset="0"/>
              </a:rPr>
              <a:t>ñôn</a:t>
            </a:r>
            <a:r>
              <a:rPr lang="en-US" sz="2400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VNI-Times" pitchFamily="2" charset="0"/>
              </a:rPr>
              <a:t>vò</a:t>
            </a:r>
            <a:r>
              <a:rPr lang="en-US" sz="2400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VNI-Times" pitchFamily="2" charset="0"/>
              </a:rPr>
              <a:t>treân</a:t>
            </a:r>
            <a:r>
              <a:rPr lang="en-US" sz="2400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VNI-Times" pitchFamily="2" charset="0"/>
              </a:rPr>
              <a:t>hai</a:t>
            </a:r>
            <a:r>
              <a:rPr lang="en-US" sz="2400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VNI-Times" pitchFamily="2" charset="0"/>
              </a:rPr>
              <a:t>truïc</a:t>
            </a:r>
            <a:r>
              <a:rPr lang="en-US" sz="2400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VNI-Times" pitchFamily="2" charset="0"/>
              </a:rPr>
              <a:t>coù</a:t>
            </a:r>
            <a:r>
              <a:rPr lang="en-US" sz="2400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VNI-Times" pitchFamily="2" charset="0"/>
              </a:rPr>
              <a:t>theå</a:t>
            </a:r>
            <a:r>
              <a:rPr lang="en-US" sz="2400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VNI-Times" pitchFamily="2" charset="0"/>
              </a:rPr>
              <a:t>khaùc</a:t>
            </a:r>
            <a:r>
              <a:rPr lang="en-US" sz="2400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VNI-Times" pitchFamily="2" charset="0"/>
              </a:rPr>
              <a:t>nhau</a:t>
            </a:r>
            <a:r>
              <a:rPr lang="en-US" sz="2400" i="1" dirty="0">
                <a:solidFill>
                  <a:srgbClr val="FF0000"/>
                </a:solidFill>
                <a:latin typeface="VNI-Times" pitchFamily="2" charset="0"/>
              </a:rPr>
              <a:t>).</a:t>
            </a:r>
          </a:p>
        </p:txBody>
      </p:sp>
      <p:sp>
        <p:nvSpPr>
          <p:cNvPr id="531" name="Line 35"/>
          <p:cNvSpPr>
            <a:spLocks noChangeShapeType="1"/>
          </p:cNvSpPr>
          <p:nvPr/>
        </p:nvSpPr>
        <p:spPr bwMode="auto">
          <a:xfrm>
            <a:off x="2481944" y="6199187"/>
            <a:ext cx="784245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532" name="Group 73"/>
          <p:cNvGrpSpPr>
            <a:grpSpLocks/>
          </p:cNvGrpSpPr>
          <p:nvPr/>
        </p:nvGrpSpPr>
        <p:grpSpPr bwMode="auto">
          <a:xfrm>
            <a:off x="2324077" y="6196114"/>
            <a:ext cx="8077246" cy="515921"/>
            <a:chOff x="571" y="794"/>
            <a:chExt cx="5040" cy="599"/>
          </a:xfrm>
        </p:grpSpPr>
        <p:sp>
          <p:nvSpPr>
            <p:cNvPr id="533" name="Rectangle 74"/>
            <p:cNvSpPr>
              <a:spLocks noChangeArrowheads="1"/>
            </p:cNvSpPr>
            <p:nvPr/>
          </p:nvSpPr>
          <p:spPr bwMode="auto">
            <a:xfrm>
              <a:off x="571" y="794"/>
              <a:ext cx="4992" cy="57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>
                <a:solidFill>
                  <a:srgbClr val="FF3300"/>
                </a:solidFill>
                <a:cs typeface="Arial" pitchFamily="34" charset="0"/>
              </a:endParaRPr>
            </a:p>
          </p:txBody>
        </p:sp>
        <p:sp>
          <p:nvSpPr>
            <p:cNvPr id="534" name="Line 75"/>
            <p:cNvSpPr>
              <a:spLocks noChangeShapeType="1"/>
            </p:cNvSpPr>
            <p:nvPr/>
          </p:nvSpPr>
          <p:spPr bwMode="auto">
            <a:xfrm>
              <a:off x="6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5" name="Line 76"/>
            <p:cNvSpPr>
              <a:spLocks noChangeShapeType="1"/>
            </p:cNvSpPr>
            <p:nvPr/>
          </p:nvSpPr>
          <p:spPr bwMode="auto">
            <a:xfrm>
              <a:off x="7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6" name="Line 77"/>
            <p:cNvSpPr>
              <a:spLocks noChangeShapeType="1"/>
            </p:cNvSpPr>
            <p:nvPr/>
          </p:nvSpPr>
          <p:spPr bwMode="auto">
            <a:xfrm>
              <a:off x="7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7" name="Line 78"/>
            <p:cNvSpPr>
              <a:spLocks noChangeShapeType="1"/>
            </p:cNvSpPr>
            <p:nvPr/>
          </p:nvSpPr>
          <p:spPr bwMode="auto">
            <a:xfrm>
              <a:off x="8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8" name="Line 79"/>
            <p:cNvSpPr>
              <a:spLocks noChangeShapeType="1"/>
            </p:cNvSpPr>
            <p:nvPr/>
          </p:nvSpPr>
          <p:spPr bwMode="auto">
            <a:xfrm>
              <a:off x="8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9" name="Line 80"/>
            <p:cNvSpPr>
              <a:spLocks noChangeShapeType="1"/>
            </p:cNvSpPr>
            <p:nvPr/>
          </p:nvSpPr>
          <p:spPr bwMode="auto">
            <a:xfrm>
              <a:off x="91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0" name="Line 81"/>
            <p:cNvSpPr>
              <a:spLocks noChangeShapeType="1"/>
            </p:cNvSpPr>
            <p:nvPr/>
          </p:nvSpPr>
          <p:spPr bwMode="auto">
            <a:xfrm>
              <a:off x="9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1" name="Line 82"/>
            <p:cNvSpPr>
              <a:spLocks noChangeShapeType="1"/>
            </p:cNvSpPr>
            <p:nvPr/>
          </p:nvSpPr>
          <p:spPr bwMode="auto">
            <a:xfrm>
              <a:off x="10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2" name="Line 83"/>
            <p:cNvSpPr>
              <a:spLocks noChangeShapeType="1"/>
            </p:cNvSpPr>
            <p:nvPr/>
          </p:nvSpPr>
          <p:spPr bwMode="auto">
            <a:xfrm>
              <a:off x="10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3" name="Line 84"/>
            <p:cNvSpPr>
              <a:spLocks noChangeShapeType="1"/>
            </p:cNvSpPr>
            <p:nvPr/>
          </p:nvSpPr>
          <p:spPr bwMode="auto">
            <a:xfrm>
              <a:off x="11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4" name="Line 85"/>
            <p:cNvSpPr>
              <a:spLocks noChangeShapeType="1"/>
            </p:cNvSpPr>
            <p:nvPr/>
          </p:nvSpPr>
          <p:spPr bwMode="auto">
            <a:xfrm>
              <a:off x="12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5" name="Line 86"/>
            <p:cNvSpPr>
              <a:spLocks noChangeShapeType="1"/>
            </p:cNvSpPr>
            <p:nvPr/>
          </p:nvSpPr>
          <p:spPr bwMode="auto">
            <a:xfrm>
              <a:off x="12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6" name="Line 87"/>
            <p:cNvSpPr>
              <a:spLocks noChangeShapeType="1"/>
            </p:cNvSpPr>
            <p:nvPr/>
          </p:nvSpPr>
          <p:spPr bwMode="auto">
            <a:xfrm>
              <a:off x="12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7" name="Line 88"/>
            <p:cNvSpPr>
              <a:spLocks noChangeShapeType="1"/>
            </p:cNvSpPr>
            <p:nvPr/>
          </p:nvSpPr>
          <p:spPr bwMode="auto">
            <a:xfrm>
              <a:off x="13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8" name="Line 89"/>
            <p:cNvSpPr>
              <a:spLocks noChangeShapeType="1"/>
            </p:cNvSpPr>
            <p:nvPr/>
          </p:nvSpPr>
          <p:spPr bwMode="auto">
            <a:xfrm>
              <a:off x="14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9" name="Line 90"/>
            <p:cNvSpPr>
              <a:spLocks noChangeShapeType="1"/>
            </p:cNvSpPr>
            <p:nvPr/>
          </p:nvSpPr>
          <p:spPr bwMode="auto">
            <a:xfrm>
              <a:off x="14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0" name="Line 91"/>
            <p:cNvSpPr>
              <a:spLocks noChangeShapeType="1"/>
            </p:cNvSpPr>
            <p:nvPr/>
          </p:nvSpPr>
          <p:spPr bwMode="auto">
            <a:xfrm>
              <a:off x="15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1" name="Line 92"/>
            <p:cNvSpPr>
              <a:spLocks noChangeShapeType="1"/>
            </p:cNvSpPr>
            <p:nvPr/>
          </p:nvSpPr>
          <p:spPr bwMode="auto">
            <a:xfrm>
              <a:off x="15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2" name="Line 93"/>
            <p:cNvSpPr>
              <a:spLocks noChangeShapeType="1"/>
            </p:cNvSpPr>
            <p:nvPr/>
          </p:nvSpPr>
          <p:spPr bwMode="auto">
            <a:xfrm>
              <a:off x="16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" name="Line 94"/>
            <p:cNvSpPr>
              <a:spLocks noChangeShapeType="1"/>
            </p:cNvSpPr>
            <p:nvPr/>
          </p:nvSpPr>
          <p:spPr bwMode="auto">
            <a:xfrm>
              <a:off x="17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4" name="Line 95"/>
            <p:cNvSpPr>
              <a:spLocks noChangeShapeType="1"/>
            </p:cNvSpPr>
            <p:nvPr/>
          </p:nvSpPr>
          <p:spPr bwMode="auto">
            <a:xfrm>
              <a:off x="17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5" name="Line 96"/>
            <p:cNvSpPr>
              <a:spLocks noChangeShapeType="1"/>
            </p:cNvSpPr>
            <p:nvPr/>
          </p:nvSpPr>
          <p:spPr bwMode="auto">
            <a:xfrm>
              <a:off x="18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6" name="Line 97"/>
            <p:cNvSpPr>
              <a:spLocks noChangeShapeType="1"/>
            </p:cNvSpPr>
            <p:nvPr/>
          </p:nvSpPr>
          <p:spPr bwMode="auto">
            <a:xfrm>
              <a:off x="19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7" name="Line 98"/>
            <p:cNvSpPr>
              <a:spLocks noChangeShapeType="1"/>
            </p:cNvSpPr>
            <p:nvPr/>
          </p:nvSpPr>
          <p:spPr bwMode="auto">
            <a:xfrm>
              <a:off x="19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8" name="Line 99"/>
            <p:cNvSpPr>
              <a:spLocks noChangeShapeType="1"/>
            </p:cNvSpPr>
            <p:nvPr/>
          </p:nvSpPr>
          <p:spPr bwMode="auto">
            <a:xfrm>
              <a:off x="20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9" name="Line 100"/>
            <p:cNvSpPr>
              <a:spLocks noChangeShapeType="1"/>
            </p:cNvSpPr>
            <p:nvPr/>
          </p:nvSpPr>
          <p:spPr bwMode="auto">
            <a:xfrm>
              <a:off x="20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60" name="Line 101"/>
            <p:cNvSpPr>
              <a:spLocks noChangeShapeType="1"/>
            </p:cNvSpPr>
            <p:nvPr/>
          </p:nvSpPr>
          <p:spPr bwMode="auto">
            <a:xfrm>
              <a:off x="21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61" name="Line 102"/>
            <p:cNvSpPr>
              <a:spLocks noChangeShapeType="1"/>
            </p:cNvSpPr>
            <p:nvPr/>
          </p:nvSpPr>
          <p:spPr bwMode="auto">
            <a:xfrm>
              <a:off x="22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62" name="Line 103"/>
            <p:cNvSpPr>
              <a:spLocks noChangeShapeType="1"/>
            </p:cNvSpPr>
            <p:nvPr/>
          </p:nvSpPr>
          <p:spPr bwMode="auto">
            <a:xfrm>
              <a:off x="22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63" name="Line 104"/>
            <p:cNvSpPr>
              <a:spLocks noChangeShapeType="1"/>
            </p:cNvSpPr>
            <p:nvPr/>
          </p:nvSpPr>
          <p:spPr bwMode="auto">
            <a:xfrm>
              <a:off x="23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64" name="Line 105"/>
            <p:cNvSpPr>
              <a:spLocks noChangeShapeType="1"/>
            </p:cNvSpPr>
            <p:nvPr/>
          </p:nvSpPr>
          <p:spPr bwMode="auto">
            <a:xfrm>
              <a:off x="24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65" name="Line 106"/>
            <p:cNvSpPr>
              <a:spLocks noChangeShapeType="1"/>
            </p:cNvSpPr>
            <p:nvPr/>
          </p:nvSpPr>
          <p:spPr bwMode="auto">
            <a:xfrm>
              <a:off x="24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66" name="Line 107"/>
            <p:cNvSpPr>
              <a:spLocks noChangeShapeType="1"/>
            </p:cNvSpPr>
            <p:nvPr/>
          </p:nvSpPr>
          <p:spPr bwMode="auto">
            <a:xfrm>
              <a:off x="24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67" name="Line 108"/>
            <p:cNvSpPr>
              <a:spLocks noChangeShapeType="1"/>
            </p:cNvSpPr>
            <p:nvPr/>
          </p:nvSpPr>
          <p:spPr bwMode="auto">
            <a:xfrm>
              <a:off x="25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68" name="Line 109"/>
            <p:cNvSpPr>
              <a:spLocks noChangeShapeType="1"/>
            </p:cNvSpPr>
            <p:nvPr/>
          </p:nvSpPr>
          <p:spPr bwMode="auto">
            <a:xfrm>
              <a:off x="26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69" name="Line 110"/>
            <p:cNvSpPr>
              <a:spLocks noChangeShapeType="1"/>
            </p:cNvSpPr>
            <p:nvPr/>
          </p:nvSpPr>
          <p:spPr bwMode="auto">
            <a:xfrm>
              <a:off x="26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70" name="Line 111"/>
            <p:cNvSpPr>
              <a:spLocks noChangeShapeType="1"/>
            </p:cNvSpPr>
            <p:nvPr/>
          </p:nvSpPr>
          <p:spPr bwMode="auto">
            <a:xfrm>
              <a:off x="27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71" name="Line 112"/>
            <p:cNvSpPr>
              <a:spLocks noChangeShapeType="1"/>
            </p:cNvSpPr>
            <p:nvPr/>
          </p:nvSpPr>
          <p:spPr bwMode="auto">
            <a:xfrm>
              <a:off x="27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72" name="Line 113"/>
            <p:cNvSpPr>
              <a:spLocks noChangeShapeType="1"/>
            </p:cNvSpPr>
            <p:nvPr/>
          </p:nvSpPr>
          <p:spPr bwMode="auto">
            <a:xfrm>
              <a:off x="28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73" name="Line 114"/>
            <p:cNvSpPr>
              <a:spLocks noChangeShapeType="1"/>
            </p:cNvSpPr>
            <p:nvPr/>
          </p:nvSpPr>
          <p:spPr bwMode="auto">
            <a:xfrm>
              <a:off x="29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74" name="Line 115"/>
            <p:cNvSpPr>
              <a:spLocks noChangeShapeType="1"/>
            </p:cNvSpPr>
            <p:nvPr/>
          </p:nvSpPr>
          <p:spPr bwMode="auto">
            <a:xfrm>
              <a:off x="29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75" name="Line 116"/>
            <p:cNvSpPr>
              <a:spLocks noChangeShapeType="1"/>
            </p:cNvSpPr>
            <p:nvPr/>
          </p:nvSpPr>
          <p:spPr bwMode="auto">
            <a:xfrm>
              <a:off x="30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76" name="Line 117"/>
            <p:cNvSpPr>
              <a:spLocks noChangeShapeType="1"/>
            </p:cNvSpPr>
            <p:nvPr/>
          </p:nvSpPr>
          <p:spPr bwMode="auto">
            <a:xfrm>
              <a:off x="31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77" name="Line 118"/>
            <p:cNvSpPr>
              <a:spLocks noChangeShapeType="1"/>
            </p:cNvSpPr>
            <p:nvPr/>
          </p:nvSpPr>
          <p:spPr bwMode="auto">
            <a:xfrm>
              <a:off x="31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78" name="Line 119"/>
            <p:cNvSpPr>
              <a:spLocks noChangeShapeType="1"/>
            </p:cNvSpPr>
            <p:nvPr/>
          </p:nvSpPr>
          <p:spPr bwMode="auto">
            <a:xfrm>
              <a:off x="32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79" name="Line 120"/>
            <p:cNvSpPr>
              <a:spLocks noChangeShapeType="1"/>
            </p:cNvSpPr>
            <p:nvPr/>
          </p:nvSpPr>
          <p:spPr bwMode="auto">
            <a:xfrm>
              <a:off x="32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80" name="Line 121"/>
            <p:cNvSpPr>
              <a:spLocks noChangeShapeType="1"/>
            </p:cNvSpPr>
            <p:nvPr/>
          </p:nvSpPr>
          <p:spPr bwMode="auto">
            <a:xfrm>
              <a:off x="33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81" name="Line 122"/>
            <p:cNvSpPr>
              <a:spLocks noChangeShapeType="1"/>
            </p:cNvSpPr>
            <p:nvPr/>
          </p:nvSpPr>
          <p:spPr bwMode="auto">
            <a:xfrm>
              <a:off x="34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82" name="Line 123"/>
            <p:cNvSpPr>
              <a:spLocks noChangeShapeType="1"/>
            </p:cNvSpPr>
            <p:nvPr/>
          </p:nvSpPr>
          <p:spPr bwMode="auto">
            <a:xfrm>
              <a:off x="34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83" name="Line 124"/>
            <p:cNvSpPr>
              <a:spLocks noChangeShapeType="1"/>
            </p:cNvSpPr>
            <p:nvPr/>
          </p:nvSpPr>
          <p:spPr bwMode="auto">
            <a:xfrm>
              <a:off x="35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84" name="Line 125"/>
            <p:cNvSpPr>
              <a:spLocks noChangeShapeType="1"/>
            </p:cNvSpPr>
            <p:nvPr/>
          </p:nvSpPr>
          <p:spPr bwMode="auto">
            <a:xfrm>
              <a:off x="36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85" name="Line 126"/>
            <p:cNvSpPr>
              <a:spLocks noChangeShapeType="1"/>
            </p:cNvSpPr>
            <p:nvPr/>
          </p:nvSpPr>
          <p:spPr bwMode="auto">
            <a:xfrm>
              <a:off x="36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86" name="Line 127"/>
            <p:cNvSpPr>
              <a:spLocks noChangeShapeType="1"/>
            </p:cNvSpPr>
            <p:nvPr/>
          </p:nvSpPr>
          <p:spPr bwMode="auto">
            <a:xfrm>
              <a:off x="36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87" name="Line 128"/>
            <p:cNvSpPr>
              <a:spLocks noChangeShapeType="1"/>
            </p:cNvSpPr>
            <p:nvPr/>
          </p:nvSpPr>
          <p:spPr bwMode="auto">
            <a:xfrm>
              <a:off x="37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88" name="Line 129"/>
            <p:cNvSpPr>
              <a:spLocks noChangeShapeType="1"/>
            </p:cNvSpPr>
            <p:nvPr/>
          </p:nvSpPr>
          <p:spPr bwMode="auto">
            <a:xfrm>
              <a:off x="38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89" name="Line 130"/>
            <p:cNvSpPr>
              <a:spLocks noChangeShapeType="1"/>
            </p:cNvSpPr>
            <p:nvPr/>
          </p:nvSpPr>
          <p:spPr bwMode="auto">
            <a:xfrm>
              <a:off x="38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90" name="Line 131"/>
            <p:cNvSpPr>
              <a:spLocks noChangeShapeType="1"/>
            </p:cNvSpPr>
            <p:nvPr/>
          </p:nvSpPr>
          <p:spPr bwMode="auto">
            <a:xfrm>
              <a:off x="39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91" name="Line 132"/>
            <p:cNvSpPr>
              <a:spLocks noChangeShapeType="1"/>
            </p:cNvSpPr>
            <p:nvPr/>
          </p:nvSpPr>
          <p:spPr bwMode="auto">
            <a:xfrm>
              <a:off x="39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92" name="Line 133"/>
            <p:cNvSpPr>
              <a:spLocks noChangeShapeType="1"/>
            </p:cNvSpPr>
            <p:nvPr/>
          </p:nvSpPr>
          <p:spPr bwMode="auto">
            <a:xfrm>
              <a:off x="40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93" name="Line 134"/>
            <p:cNvSpPr>
              <a:spLocks noChangeShapeType="1"/>
            </p:cNvSpPr>
            <p:nvPr/>
          </p:nvSpPr>
          <p:spPr bwMode="auto">
            <a:xfrm>
              <a:off x="41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94" name="Line 135"/>
            <p:cNvSpPr>
              <a:spLocks noChangeShapeType="1"/>
            </p:cNvSpPr>
            <p:nvPr/>
          </p:nvSpPr>
          <p:spPr bwMode="auto">
            <a:xfrm>
              <a:off x="41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95" name="Line 136"/>
            <p:cNvSpPr>
              <a:spLocks noChangeShapeType="1"/>
            </p:cNvSpPr>
            <p:nvPr/>
          </p:nvSpPr>
          <p:spPr bwMode="auto">
            <a:xfrm>
              <a:off x="42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96" name="Line 137"/>
            <p:cNvSpPr>
              <a:spLocks noChangeShapeType="1"/>
            </p:cNvSpPr>
            <p:nvPr/>
          </p:nvSpPr>
          <p:spPr bwMode="auto">
            <a:xfrm>
              <a:off x="43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97" name="Line 138"/>
            <p:cNvSpPr>
              <a:spLocks noChangeShapeType="1"/>
            </p:cNvSpPr>
            <p:nvPr/>
          </p:nvSpPr>
          <p:spPr bwMode="auto">
            <a:xfrm>
              <a:off x="43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98" name="Line 139"/>
            <p:cNvSpPr>
              <a:spLocks noChangeShapeType="1"/>
            </p:cNvSpPr>
            <p:nvPr/>
          </p:nvSpPr>
          <p:spPr bwMode="auto">
            <a:xfrm>
              <a:off x="44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99" name="Line 140"/>
            <p:cNvSpPr>
              <a:spLocks noChangeShapeType="1"/>
            </p:cNvSpPr>
            <p:nvPr/>
          </p:nvSpPr>
          <p:spPr bwMode="auto">
            <a:xfrm>
              <a:off x="44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0" name="Line 141"/>
            <p:cNvSpPr>
              <a:spLocks noChangeShapeType="1"/>
            </p:cNvSpPr>
            <p:nvPr/>
          </p:nvSpPr>
          <p:spPr bwMode="auto">
            <a:xfrm>
              <a:off x="45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1" name="Line 142"/>
            <p:cNvSpPr>
              <a:spLocks noChangeShapeType="1"/>
            </p:cNvSpPr>
            <p:nvPr/>
          </p:nvSpPr>
          <p:spPr bwMode="auto">
            <a:xfrm>
              <a:off x="46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2" name="Line 143"/>
            <p:cNvSpPr>
              <a:spLocks noChangeShapeType="1"/>
            </p:cNvSpPr>
            <p:nvPr/>
          </p:nvSpPr>
          <p:spPr bwMode="auto">
            <a:xfrm>
              <a:off x="46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3" name="Line 144"/>
            <p:cNvSpPr>
              <a:spLocks noChangeShapeType="1"/>
            </p:cNvSpPr>
            <p:nvPr/>
          </p:nvSpPr>
          <p:spPr bwMode="auto">
            <a:xfrm>
              <a:off x="47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" name="Line 145"/>
            <p:cNvSpPr>
              <a:spLocks noChangeShapeType="1"/>
            </p:cNvSpPr>
            <p:nvPr/>
          </p:nvSpPr>
          <p:spPr bwMode="auto">
            <a:xfrm>
              <a:off x="48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5" name="Line 146"/>
            <p:cNvSpPr>
              <a:spLocks noChangeShapeType="1"/>
            </p:cNvSpPr>
            <p:nvPr/>
          </p:nvSpPr>
          <p:spPr bwMode="auto">
            <a:xfrm>
              <a:off x="48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6" name="Line 147"/>
            <p:cNvSpPr>
              <a:spLocks noChangeShapeType="1"/>
            </p:cNvSpPr>
            <p:nvPr/>
          </p:nvSpPr>
          <p:spPr bwMode="auto">
            <a:xfrm>
              <a:off x="48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7" name="Line 148"/>
            <p:cNvSpPr>
              <a:spLocks noChangeShapeType="1"/>
            </p:cNvSpPr>
            <p:nvPr/>
          </p:nvSpPr>
          <p:spPr bwMode="auto">
            <a:xfrm>
              <a:off x="49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8" name="Line 149"/>
            <p:cNvSpPr>
              <a:spLocks noChangeShapeType="1"/>
            </p:cNvSpPr>
            <p:nvPr/>
          </p:nvSpPr>
          <p:spPr bwMode="auto">
            <a:xfrm>
              <a:off x="50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9" name="Line 150"/>
            <p:cNvSpPr>
              <a:spLocks noChangeShapeType="1"/>
            </p:cNvSpPr>
            <p:nvPr/>
          </p:nvSpPr>
          <p:spPr bwMode="auto">
            <a:xfrm>
              <a:off x="50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0" name="Line 151"/>
            <p:cNvSpPr>
              <a:spLocks noChangeShapeType="1"/>
            </p:cNvSpPr>
            <p:nvPr/>
          </p:nvSpPr>
          <p:spPr bwMode="auto">
            <a:xfrm>
              <a:off x="115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1" name="Line 152"/>
            <p:cNvSpPr>
              <a:spLocks noChangeShapeType="1"/>
            </p:cNvSpPr>
            <p:nvPr/>
          </p:nvSpPr>
          <p:spPr bwMode="auto">
            <a:xfrm>
              <a:off x="163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2" name="Line 153"/>
            <p:cNvSpPr>
              <a:spLocks noChangeShapeType="1"/>
            </p:cNvSpPr>
            <p:nvPr/>
          </p:nvSpPr>
          <p:spPr bwMode="auto">
            <a:xfrm>
              <a:off x="211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3" name="Line 154"/>
            <p:cNvSpPr>
              <a:spLocks noChangeShapeType="1"/>
            </p:cNvSpPr>
            <p:nvPr/>
          </p:nvSpPr>
          <p:spPr bwMode="auto">
            <a:xfrm>
              <a:off x="259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4" name="Line 155"/>
            <p:cNvSpPr>
              <a:spLocks noChangeShapeType="1"/>
            </p:cNvSpPr>
            <p:nvPr/>
          </p:nvSpPr>
          <p:spPr bwMode="auto">
            <a:xfrm>
              <a:off x="30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5" name="Line 156"/>
            <p:cNvSpPr>
              <a:spLocks noChangeShapeType="1"/>
            </p:cNvSpPr>
            <p:nvPr/>
          </p:nvSpPr>
          <p:spPr bwMode="auto">
            <a:xfrm>
              <a:off x="355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6" name="Line 157"/>
            <p:cNvSpPr>
              <a:spLocks noChangeShapeType="1"/>
            </p:cNvSpPr>
            <p:nvPr/>
          </p:nvSpPr>
          <p:spPr bwMode="auto">
            <a:xfrm>
              <a:off x="403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7" name="Line 158"/>
            <p:cNvSpPr>
              <a:spLocks noChangeShapeType="1"/>
            </p:cNvSpPr>
            <p:nvPr/>
          </p:nvSpPr>
          <p:spPr bwMode="auto">
            <a:xfrm>
              <a:off x="451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8" name="Line 159"/>
            <p:cNvSpPr>
              <a:spLocks noChangeShapeType="1"/>
            </p:cNvSpPr>
            <p:nvPr/>
          </p:nvSpPr>
          <p:spPr bwMode="auto">
            <a:xfrm>
              <a:off x="499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9" name="Line 160"/>
            <p:cNvSpPr>
              <a:spLocks noChangeShapeType="1"/>
            </p:cNvSpPr>
            <p:nvPr/>
          </p:nvSpPr>
          <p:spPr bwMode="auto">
            <a:xfrm>
              <a:off x="139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0" name="Line 161"/>
            <p:cNvSpPr>
              <a:spLocks noChangeShapeType="1"/>
            </p:cNvSpPr>
            <p:nvPr/>
          </p:nvSpPr>
          <p:spPr bwMode="auto">
            <a:xfrm>
              <a:off x="187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1" name="Line 162"/>
            <p:cNvSpPr>
              <a:spLocks noChangeShapeType="1"/>
            </p:cNvSpPr>
            <p:nvPr/>
          </p:nvSpPr>
          <p:spPr bwMode="auto">
            <a:xfrm>
              <a:off x="235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2" name="Line 163"/>
            <p:cNvSpPr>
              <a:spLocks noChangeShapeType="1"/>
            </p:cNvSpPr>
            <p:nvPr/>
          </p:nvSpPr>
          <p:spPr bwMode="auto">
            <a:xfrm>
              <a:off x="283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3" name="Line 164"/>
            <p:cNvSpPr>
              <a:spLocks noChangeShapeType="1"/>
            </p:cNvSpPr>
            <p:nvPr/>
          </p:nvSpPr>
          <p:spPr bwMode="auto">
            <a:xfrm>
              <a:off x="331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" name="Line 165"/>
            <p:cNvSpPr>
              <a:spLocks noChangeShapeType="1"/>
            </p:cNvSpPr>
            <p:nvPr/>
          </p:nvSpPr>
          <p:spPr bwMode="auto">
            <a:xfrm>
              <a:off x="379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5" name="Line 166"/>
            <p:cNvSpPr>
              <a:spLocks noChangeShapeType="1"/>
            </p:cNvSpPr>
            <p:nvPr/>
          </p:nvSpPr>
          <p:spPr bwMode="auto">
            <a:xfrm>
              <a:off x="427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6" name="Line 167"/>
            <p:cNvSpPr>
              <a:spLocks noChangeShapeType="1"/>
            </p:cNvSpPr>
            <p:nvPr/>
          </p:nvSpPr>
          <p:spPr bwMode="auto">
            <a:xfrm>
              <a:off x="475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7" name="Text Box 168"/>
            <p:cNvSpPr txBox="1">
              <a:spLocks noChangeArrowheads="1"/>
            </p:cNvSpPr>
            <p:nvPr/>
          </p:nvSpPr>
          <p:spPr bwMode="auto">
            <a:xfrm>
              <a:off x="574" y="965"/>
              <a:ext cx="456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3300"/>
                  </a:solidFill>
                  <a:cs typeface="Arial" pitchFamily="34" charset="0"/>
                </a:rPr>
                <a:t>0 Cm</a:t>
              </a:r>
            </a:p>
          </p:txBody>
        </p:sp>
        <p:sp>
          <p:nvSpPr>
            <p:cNvPr id="628" name="Text Box 169"/>
            <p:cNvSpPr txBox="1">
              <a:spLocks noChangeArrowheads="1"/>
            </p:cNvSpPr>
            <p:nvPr/>
          </p:nvSpPr>
          <p:spPr bwMode="auto">
            <a:xfrm>
              <a:off x="1054" y="967"/>
              <a:ext cx="195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33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629" name="Text Box 170"/>
            <p:cNvSpPr txBox="1">
              <a:spLocks noChangeArrowheads="1"/>
            </p:cNvSpPr>
            <p:nvPr/>
          </p:nvSpPr>
          <p:spPr bwMode="auto">
            <a:xfrm>
              <a:off x="1534" y="963"/>
              <a:ext cx="19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3300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630" name="Text Box 171"/>
            <p:cNvSpPr txBox="1">
              <a:spLocks noChangeArrowheads="1"/>
            </p:cNvSpPr>
            <p:nvPr/>
          </p:nvSpPr>
          <p:spPr bwMode="auto">
            <a:xfrm>
              <a:off x="2014" y="965"/>
              <a:ext cx="19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3300"/>
                  </a:solidFill>
                  <a:cs typeface="Arial" pitchFamily="34" charset="0"/>
                </a:rPr>
                <a:t>3</a:t>
              </a:r>
            </a:p>
          </p:txBody>
        </p:sp>
        <p:sp>
          <p:nvSpPr>
            <p:cNvPr id="631" name="Text Box 172"/>
            <p:cNvSpPr txBox="1">
              <a:spLocks noChangeArrowheads="1"/>
            </p:cNvSpPr>
            <p:nvPr/>
          </p:nvSpPr>
          <p:spPr bwMode="auto">
            <a:xfrm>
              <a:off x="2494" y="963"/>
              <a:ext cx="19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3300"/>
                  </a:solidFill>
                  <a:cs typeface="Arial" pitchFamily="34" charset="0"/>
                </a:rPr>
                <a:t>4</a:t>
              </a:r>
            </a:p>
          </p:txBody>
        </p:sp>
        <p:sp>
          <p:nvSpPr>
            <p:cNvPr id="632" name="Text Box 173"/>
            <p:cNvSpPr txBox="1">
              <a:spLocks noChangeArrowheads="1"/>
            </p:cNvSpPr>
            <p:nvPr/>
          </p:nvSpPr>
          <p:spPr bwMode="auto">
            <a:xfrm>
              <a:off x="2970" y="965"/>
              <a:ext cx="19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3300"/>
                  </a:solidFill>
                  <a:cs typeface="Arial" pitchFamily="34" charset="0"/>
                </a:rPr>
                <a:t>5</a:t>
              </a:r>
            </a:p>
          </p:txBody>
        </p:sp>
        <p:sp>
          <p:nvSpPr>
            <p:cNvPr id="633" name="Text Box 174"/>
            <p:cNvSpPr txBox="1">
              <a:spLocks noChangeArrowheads="1"/>
            </p:cNvSpPr>
            <p:nvPr/>
          </p:nvSpPr>
          <p:spPr bwMode="auto">
            <a:xfrm>
              <a:off x="3450" y="965"/>
              <a:ext cx="19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3300"/>
                  </a:solidFill>
                  <a:cs typeface="Arial" pitchFamily="34" charset="0"/>
                </a:rPr>
                <a:t>6</a:t>
              </a:r>
            </a:p>
          </p:txBody>
        </p:sp>
        <p:sp>
          <p:nvSpPr>
            <p:cNvPr id="634" name="Text Box 175"/>
            <p:cNvSpPr txBox="1">
              <a:spLocks noChangeArrowheads="1"/>
            </p:cNvSpPr>
            <p:nvPr/>
          </p:nvSpPr>
          <p:spPr bwMode="auto">
            <a:xfrm>
              <a:off x="3931" y="965"/>
              <a:ext cx="19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3300"/>
                  </a:solidFill>
                  <a:cs typeface="Arial" pitchFamily="34" charset="0"/>
                </a:rPr>
                <a:t>7</a:t>
              </a:r>
            </a:p>
          </p:txBody>
        </p:sp>
        <p:sp>
          <p:nvSpPr>
            <p:cNvPr id="635" name="Text Box 176"/>
            <p:cNvSpPr txBox="1">
              <a:spLocks noChangeArrowheads="1"/>
            </p:cNvSpPr>
            <p:nvPr/>
          </p:nvSpPr>
          <p:spPr bwMode="auto">
            <a:xfrm>
              <a:off x="4410" y="965"/>
              <a:ext cx="195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3300"/>
                  </a:solidFill>
                  <a:cs typeface="Arial" pitchFamily="34" charset="0"/>
                </a:rPr>
                <a:t>8</a:t>
              </a:r>
            </a:p>
          </p:txBody>
        </p:sp>
        <p:sp>
          <p:nvSpPr>
            <p:cNvPr id="636" name="Text Box 177"/>
            <p:cNvSpPr txBox="1">
              <a:spLocks noChangeArrowheads="1"/>
            </p:cNvSpPr>
            <p:nvPr/>
          </p:nvSpPr>
          <p:spPr bwMode="auto">
            <a:xfrm>
              <a:off x="4890" y="965"/>
              <a:ext cx="19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3300"/>
                  </a:solidFill>
                  <a:cs typeface="Arial" pitchFamily="34" charset="0"/>
                </a:rPr>
                <a:t>9</a:t>
              </a:r>
            </a:p>
          </p:txBody>
        </p:sp>
        <p:sp>
          <p:nvSpPr>
            <p:cNvPr id="637" name="Line 178"/>
            <p:cNvSpPr>
              <a:spLocks noChangeShapeType="1"/>
            </p:cNvSpPr>
            <p:nvPr/>
          </p:nvSpPr>
          <p:spPr bwMode="auto">
            <a:xfrm>
              <a:off x="51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38" name="Line 179"/>
            <p:cNvSpPr>
              <a:spLocks noChangeShapeType="1"/>
            </p:cNvSpPr>
            <p:nvPr/>
          </p:nvSpPr>
          <p:spPr bwMode="auto">
            <a:xfrm>
              <a:off x="51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39" name="Line 180"/>
            <p:cNvSpPr>
              <a:spLocks noChangeShapeType="1"/>
            </p:cNvSpPr>
            <p:nvPr/>
          </p:nvSpPr>
          <p:spPr bwMode="auto">
            <a:xfrm>
              <a:off x="52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40" name="Line 181"/>
            <p:cNvSpPr>
              <a:spLocks noChangeShapeType="1"/>
            </p:cNvSpPr>
            <p:nvPr/>
          </p:nvSpPr>
          <p:spPr bwMode="auto">
            <a:xfrm>
              <a:off x="53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41" name="Line 182"/>
            <p:cNvSpPr>
              <a:spLocks noChangeShapeType="1"/>
            </p:cNvSpPr>
            <p:nvPr/>
          </p:nvSpPr>
          <p:spPr bwMode="auto">
            <a:xfrm>
              <a:off x="53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42" name="Line 183"/>
            <p:cNvSpPr>
              <a:spLocks noChangeShapeType="1"/>
            </p:cNvSpPr>
            <p:nvPr/>
          </p:nvSpPr>
          <p:spPr bwMode="auto">
            <a:xfrm>
              <a:off x="54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43" name="Line 184"/>
            <p:cNvSpPr>
              <a:spLocks noChangeShapeType="1"/>
            </p:cNvSpPr>
            <p:nvPr/>
          </p:nvSpPr>
          <p:spPr bwMode="auto">
            <a:xfrm>
              <a:off x="523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44" name="Line 185"/>
            <p:cNvSpPr>
              <a:spLocks noChangeShapeType="1"/>
            </p:cNvSpPr>
            <p:nvPr/>
          </p:nvSpPr>
          <p:spPr bwMode="auto">
            <a:xfrm>
              <a:off x="54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45" name="Text Box 186"/>
            <p:cNvSpPr txBox="1">
              <a:spLocks noChangeArrowheads="1"/>
            </p:cNvSpPr>
            <p:nvPr/>
          </p:nvSpPr>
          <p:spPr bwMode="auto">
            <a:xfrm>
              <a:off x="5338" y="965"/>
              <a:ext cx="273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3300"/>
                  </a:solidFill>
                  <a:cs typeface="Arial" pitchFamily="34" charset="0"/>
                </a:rPr>
                <a:t>10</a:t>
              </a:r>
            </a:p>
          </p:txBody>
        </p:sp>
        <p:sp>
          <p:nvSpPr>
            <p:cNvPr id="647" name="Line 188"/>
            <p:cNvSpPr>
              <a:spLocks noChangeShapeType="1"/>
            </p:cNvSpPr>
            <p:nvPr/>
          </p:nvSpPr>
          <p:spPr bwMode="auto">
            <a:xfrm>
              <a:off x="576" y="1392"/>
              <a:ext cx="499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48" name="Line 189"/>
            <p:cNvSpPr>
              <a:spLocks noChangeShapeType="1"/>
            </p:cNvSpPr>
            <p:nvPr/>
          </p:nvSpPr>
          <p:spPr bwMode="auto">
            <a:xfrm>
              <a:off x="576" y="816"/>
              <a:ext cx="0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649" name="Picture 37" descr="imag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744" y="5208588"/>
            <a:ext cx="1371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0" name="Line 34"/>
          <p:cNvSpPr>
            <a:spLocks noChangeShapeType="1"/>
          </p:cNvSpPr>
          <p:nvPr/>
        </p:nvSpPr>
        <p:spPr bwMode="auto">
          <a:xfrm flipV="1">
            <a:off x="2481944" y="1488468"/>
            <a:ext cx="0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651" name="Group 191"/>
          <p:cNvGrpSpPr>
            <a:grpSpLocks/>
          </p:cNvGrpSpPr>
          <p:nvPr/>
        </p:nvGrpSpPr>
        <p:grpSpPr bwMode="auto">
          <a:xfrm rot="-5400000">
            <a:off x="-1271589" y="2000250"/>
            <a:ext cx="8072438" cy="566738"/>
            <a:chOff x="574" y="816"/>
            <a:chExt cx="5037" cy="658"/>
          </a:xfrm>
        </p:grpSpPr>
        <p:sp>
          <p:nvSpPr>
            <p:cNvPr id="652" name="Rectangle 192"/>
            <p:cNvSpPr>
              <a:spLocks noChangeArrowheads="1"/>
            </p:cNvSpPr>
            <p:nvPr/>
          </p:nvSpPr>
          <p:spPr bwMode="auto">
            <a:xfrm>
              <a:off x="576" y="816"/>
              <a:ext cx="4992" cy="57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vi-VN">
                <a:solidFill>
                  <a:srgbClr val="FF3300"/>
                </a:solidFill>
                <a:cs typeface="Arial" pitchFamily="34" charset="0"/>
              </a:endParaRPr>
            </a:p>
          </p:txBody>
        </p:sp>
        <p:sp>
          <p:nvSpPr>
            <p:cNvPr id="653" name="Line 193"/>
            <p:cNvSpPr>
              <a:spLocks noChangeShapeType="1"/>
            </p:cNvSpPr>
            <p:nvPr/>
          </p:nvSpPr>
          <p:spPr bwMode="auto">
            <a:xfrm>
              <a:off x="6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54" name="Line 194"/>
            <p:cNvSpPr>
              <a:spLocks noChangeShapeType="1"/>
            </p:cNvSpPr>
            <p:nvPr/>
          </p:nvSpPr>
          <p:spPr bwMode="auto">
            <a:xfrm>
              <a:off x="7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55" name="Line 195"/>
            <p:cNvSpPr>
              <a:spLocks noChangeShapeType="1"/>
            </p:cNvSpPr>
            <p:nvPr/>
          </p:nvSpPr>
          <p:spPr bwMode="auto">
            <a:xfrm>
              <a:off x="7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56" name="Line 196"/>
            <p:cNvSpPr>
              <a:spLocks noChangeShapeType="1"/>
            </p:cNvSpPr>
            <p:nvPr/>
          </p:nvSpPr>
          <p:spPr bwMode="auto">
            <a:xfrm>
              <a:off x="8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57" name="Line 197"/>
            <p:cNvSpPr>
              <a:spLocks noChangeShapeType="1"/>
            </p:cNvSpPr>
            <p:nvPr/>
          </p:nvSpPr>
          <p:spPr bwMode="auto">
            <a:xfrm>
              <a:off x="8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58" name="Line 198"/>
            <p:cNvSpPr>
              <a:spLocks noChangeShapeType="1"/>
            </p:cNvSpPr>
            <p:nvPr/>
          </p:nvSpPr>
          <p:spPr bwMode="auto">
            <a:xfrm>
              <a:off x="91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59" name="Line 199"/>
            <p:cNvSpPr>
              <a:spLocks noChangeShapeType="1"/>
            </p:cNvSpPr>
            <p:nvPr/>
          </p:nvSpPr>
          <p:spPr bwMode="auto">
            <a:xfrm>
              <a:off x="9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60" name="Line 200"/>
            <p:cNvSpPr>
              <a:spLocks noChangeShapeType="1"/>
            </p:cNvSpPr>
            <p:nvPr/>
          </p:nvSpPr>
          <p:spPr bwMode="auto">
            <a:xfrm>
              <a:off x="10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61" name="Line 201"/>
            <p:cNvSpPr>
              <a:spLocks noChangeShapeType="1"/>
            </p:cNvSpPr>
            <p:nvPr/>
          </p:nvSpPr>
          <p:spPr bwMode="auto">
            <a:xfrm>
              <a:off x="10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62" name="Line 202"/>
            <p:cNvSpPr>
              <a:spLocks noChangeShapeType="1"/>
            </p:cNvSpPr>
            <p:nvPr/>
          </p:nvSpPr>
          <p:spPr bwMode="auto">
            <a:xfrm>
              <a:off x="11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63" name="Line 203"/>
            <p:cNvSpPr>
              <a:spLocks noChangeShapeType="1"/>
            </p:cNvSpPr>
            <p:nvPr/>
          </p:nvSpPr>
          <p:spPr bwMode="auto">
            <a:xfrm>
              <a:off x="12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64" name="Line 204"/>
            <p:cNvSpPr>
              <a:spLocks noChangeShapeType="1"/>
            </p:cNvSpPr>
            <p:nvPr/>
          </p:nvSpPr>
          <p:spPr bwMode="auto">
            <a:xfrm>
              <a:off x="12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65" name="Line 205"/>
            <p:cNvSpPr>
              <a:spLocks noChangeShapeType="1"/>
            </p:cNvSpPr>
            <p:nvPr/>
          </p:nvSpPr>
          <p:spPr bwMode="auto">
            <a:xfrm>
              <a:off x="12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66" name="Line 206"/>
            <p:cNvSpPr>
              <a:spLocks noChangeShapeType="1"/>
            </p:cNvSpPr>
            <p:nvPr/>
          </p:nvSpPr>
          <p:spPr bwMode="auto">
            <a:xfrm>
              <a:off x="13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67" name="Line 207"/>
            <p:cNvSpPr>
              <a:spLocks noChangeShapeType="1"/>
            </p:cNvSpPr>
            <p:nvPr/>
          </p:nvSpPr>
          <p:spPr bwMode="auto">
            <a:xfrm>
              <a:off x="14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68" name="Line 208"/>
            <p:cNvSpPr>
              <a:spLocks noChangeShapeType="1"/>
            </p:cNvSpPr>
            <p:nvPr/>
          </p:nvSpPr>
          <p:spPr bwMode="auto">
            <a:xfrm>
              <a:off x="14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69" name="Line 209"/>
            <p:cNvSpPr>
              <a:spLocks noChangeShapeType="1"/>
            </p:cNvSpPr>
            <p:nvPr/>
          </p:nvSpPr>
          <p:spPr bwMode="auto">
            <a:xfrm>
              <a:off x="15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70" name="Line 210"/>
            <p:cNvSpPr>
              <a:spLocks noChangeShapeType="1"/>
            </p:cNvSpPr>
            <p:nvPr/>
          </p:nvSpPr>
          <p:spPr bwMode="auto">
            <a:xfrm>
              <a:off x="15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71" name="Line 211"/>
            <p:cNvSpPr>
              <a:spLocks noChangeShapeType="1"/>
            </p:cNvSpPr>
            <p:nvPr/>
          </p:nvSpPr>
          <p:spPr bwMode="auto">
            <a:xfrm>
              <a:off x="16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72" name="Line 212"/>
            <p:cNvSpPr>
              <a:spLocks noChangeShapeType="1"/>
            </p:cNvSpPr>
            <p:nvPr/>
          </p:nvSpPr>
          <p:spPr bwMode="auto">
            <a:xfrm>
              <a:off x="17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73" name="Line 213"/>
            <p:cNvSpPr>
              <a:spLocks noChangeShapeType="1"/>
            </p:cNvSpPr>
            <p:nvPr/>
          </p:nvSpPr>
          <p:spPr bwMode="auto">
            <a:xfrm>
              <a:off x="17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74" name="Line 214"/>
            <p:cNvSpPr>
              <a:spLocks noChangeShapeType="1"/>
            </p:cNvSpPr>
            <p:nvPr/>
          </p:nvSpPr>
          <p:spPr bwMode="auto">
            <a:xfrm>
              <a:off x="18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75" name="Line 215"/>
            <p:cNvSpPr>
              <a:spLocks noChangeShapeType="1"/>
            </p:cNvSpPr>
            <p:nvPr/>
          </p:nvSpPr>
          <p:spPr bwMode="auto">
            <a:xfrm>
              <a:off x="19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76" name="Line 216"/>
            <p:cNvSpPr>
              <a:spLocks noChangeShapeType="1"/>
            </p:cNvSpPr>
            <p:nvPr/>
          </p:nvSpPr>
          <p:spPr bwMode="auto">
            <a:xfrm>
              <a:off x="19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77" name="Line 217"/>
            <p:cNvSpPr>
              <a:spLocks noChangeShapeType="1"/>
            </p:cNvSpPr>
            <p:nvPr/>
          </p:nvSpPr>
          <p:spPr bwMode="auto">
            <a:xfrm>
              <a:off x="20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78" name="Line 218"/>
            <p:cNvSpPr>
              <a:spLocks noChangeShapeType="1"/>
            </p:cNvSpPr>
            <p:nvPr/>
          </p:nvSpPr>
          <p:spPr bwMode="auto">
            <a:xfrm>
              <a:off x="20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79" name="Line 219"/>
            <p:cNvSpPr>
              <a:spLocks noChangeShapeType="1"/>
            </p:cNvSpPr>
            <p:nvPr/>
          </p:nvSpPr>
          <p:spPr bwMode="auto">
            <a:xfrm>
              <a:off x="21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0" name="Line 220"/>
            <p:cNvSpPr>
              <a:spLocks noChangeShapeType="1"/>
            </p:cNvSpPr>
            <p:nvPr/>
          </p:nvSpPr>
          <p:spPr bwMode="auto">
            <a:xfrm>
              <a:off x="22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1" name="Line 221"/>
            <p:cNvSpPr>
              <a:spLocks noChangeShapeType="1"/>
            </p:cNvSpPr>
            <p:nvPr/>
          </p:nvSpPr>
          <p:spPr bwMode="auto">
            <a:xfrm>
              <a:off x="22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2" name="Line 222"/>
            <p:cNvSpPr>
              <a:spLocks noChangeShapeType="1"/>
            </p:cNvSpPr>
            <p:nvPr/>
          </p:nvSpPr>
          <p:spPr bwMode="auto">
            <a:xfrm>
              <a:off x="23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3" name="Line 223"/>
            <p:cNvSpPr>
              <a:spLocks noChangeShapeType="1"/>
            </p:cNvSpPr>
            <p:nvPr/>
          </p:nvSpPr>
          <p:spPr bwMode="auto">
            <a:xfrm>
              <a:off x="24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4" name="Line 224"/>
            <p:cNvSpPr>
              <a:spLocks noChangeShapeType="1"/>
            </p:cNvSpPr>
            <p:nvPr/>
          </p:nvSpPr>
          <p:spPr bwMode="auto">
            <a:xfrm>
              <a:off x="24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5" name="Line 225"/>
            <p:cNvSpPr>
              <a:spLocks noChangeShapeType="1"/>
            </p:cNvSpPr>
            <p:nvPr/>
          </p:nvSpPr>
          <p:spPr bwMode="auto">
            <a:xfrm>
              <a:off x="24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6" name="Line 226"/>
            <p:cNvSpPr>
              <a:spLocks noChangeShapeType="1"/>
            </p:cNvSpPr>
            <p:nvPr/>
          </p:nvSpPr>
          <p:spPr bwMode="auto">
            <a:xfrm>
              <a:off x="25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7" name="Line 227"/>
            <p:cNvSpPr>
              <a:spLocks noChangeShapeType="1"/>
            </p:cNvSpPr>
            <p:nvPr/>
          </p:nvSpPr>
          <p:spPr bwMode="auto">
            <a:xfrm>
              <a:off x="26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8" name="Line 228"/>
            <p:cNvSpPr>
              <a:spLocks noChangeShapeType="1"/>
            </p:cNvSpPr>
            <p:nvPr/>
          </p:nvSpPr>
          <p:spPr bwMode="auto">
            <a:xfrm>
              <a:off x="26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9" name="Line 229"/>
            <p:cNvSpPr>
              <a:spLocks noChangeShapeType="1"/>
            </p:cNvSpPr>
            <p:nvPr/>
          </p:nvSpPr>
          <p:spPr bwMode="auto">
            <a:xfrm>
              <a:off x="27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90" name="Line 230"/>
            <p:cNvSpPr>
              <a:spLocks noChangeShapeType="1"/>
            </p:cNvSpPr>
            <p:nvPr/>
          </p:nvSpPr>
          <p:spPr bwMode="auto">
            <a:xfrm>
              <a:off x="27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91" name="Line 231"/>
            <p:cNvSpPr>
              <a:spLocks noChangeShapeType="1"/>
            </p:cNvSpPr>
            <p:nvPr/>
          </p:nvSpPr>
          <p:spPr bwMode="auto">
            <a:xfrm>
              <a:off x="28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92" name="Line 232"/>
            <p:cNvSpPr>
              <a:spLocks noChangeShapeType="1"/>
            </p:cNvSpPr>
            <p:nvPr/>
          </p:nvSpPr>
          <p:spPr bwMode="auto">
            <a:xfrm>
              <a:off x="29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93" name="Line 233"/>
            <p:cNvSpPr>
              <a:spLocks noChangeShapeType="1"/>
            </p:cNvSpPr>
            <p:nvPr/>
          </p:nvSpPr>
          <p:spPr bwMode="auto">
            <a:xfrm>
              <a:off x="29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94" name="Line 234"/>
            <p:cNvSpPr>
              <a:spLocks noChangeShapeType="1"/>
            </p:cNvSpPr>
            <p:nvPr/>
          </p:nvSpPr>
          <p:spPr bwMode="auto">
            <a:xfrm>
              <a:off x="30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95" name="Line 235"/>
            <p:cNvSpPr>
              <a:spLocks noChangeShapeType="1"/>
            </p:cNvSpPr>
            <p:nvPr/>
          </p:nvSpPr>
          <p:spPr bwMode="auto">
            <a:xfrm>
              <a:off x="31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96" name="Line 236"/>
            <p:cNvSpPr>
              <a:spLocks noChangeShapeType="1"/>
            </p:cNvSpPr>
            <p:nvPr/>
          </p:nvSpPr>
          <p:spPr bwMode="auto">
            <a:xfrm>
              <a:off x="31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97" name="Line 237"/>
            <p:cNvSpPr>
              <a:spLocks noChangeShapeType="1"/>
            </p:cNvSpPr>
            <p:nvPr/>
          </p:nvSpPr>
          <p:spPr bwMode="auto">
            <a:xfrm>
              <a:off x="32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98" name="Line 238"/>
            <p:cNvSpPr>
              <a:spLocks noChangeShapeType="1"/>
            </p:cNvSpPr>
            <p:nvPr/>
          </p:nvSpPr>
          <p:spPr bwMode="auto">
            <a:xfrm>
              <a:off x="32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99" name="Line 239"/>
            <p:cNvSpPr>
              <a:spLocks noChangeShapeType="1"/>
            </p:cNvSpPr>
            <p:nvPr/>
          </p:nvSpPr>
          <p:spPr bwMode="auto">
            <a:xfrm>
              <a:off x="33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00" name="Line 240"/>
            <p:cNvSpPr>
              <a:spLocks noChangeShapeType="1"/>
            </p:cNvSpPr>
            <p:nvPr/>
          </p:nvSpPr>
          <p:spPr bwMode="auto">
            <a:xfrm>
              <a:off x="34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01" name="Line 241"/>
            <p:cNvSpPr>
              <a:spLocks noChangeShapeType="1"/>
            </p:cNvSpPr>
            <p:nvPr/>
          </p:nvSpPr>
          <p:spPr bwMode="auto">
            <a:xfrm>
              <a:off x="34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02" name="Line 242"/>
            <p:cNvSpPr>
              <a:spLocks noChangeShapeType="1"/>
            </p:cNvSpPr>
            <p:nvPr/>
          </p:nvSpPr>
          <p:spPr bwMode="auto">
            <a:xfrm>
              <a:off x="35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03" name="Line 243"/>
            <p:cNvSpPr>
              <a:spLocks noChangeShapeType="1"/>
            </p:cNvSpPr>
            <p:nvPr/>
          </p:nvSpPr>
          <p:spPr bwMode="auto">
            <a:xfrm>
              <a:off x="36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04" name="Line 244"/>
            <p:cNvSpPr>
              <a:spLocks noChangeShapeType="1"/>
            </p:cNvSpPr>
            <p:nvPr/>
          </p:nvSpPr>
          <p:spPr bwMode="auto">
            <a:xfrm>
              <a:off x="36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05" name="Line 245"/>
            <p:cNvSpPr>
              <a:spLocks noChangeShapeType="1"/>
            </p:cNvSpPr>
            <p:nvPr/>
          </p:nvSpPr>
          <p:spPr bwMode="auto">
            <a:xfrm>
              <a:off x="36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06" name="Line 246"/>
            <p:cNvSpPr>
              <a:spLocks noChangeShapeType="1"/>
            </p:cNvSpPr>
            <p:nvPr/>
          </p:nvSpPr>
          <p:spPr bwMode="auto">
            <a:xfrm>
              <a:off x="37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07" name="Line 247"/>
            <p:cNvSpPr>
              <a:spLocks noChangeShapeType="1"/>
            </p:cNvSpPr>
            <p:nvPr/>
          </p:nvSpPr>
          <p:spPr bwMode="auto">
            <a:xfrm>
              <a:off x="38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08" name="Line 248"/>
            <p:cNvSpPr>
              <a:spLocks noChangeShapeType="1"/>
            </p:cNvSpPr>
            <p:nvPr/>
          </p:nvSpPr>
          <p:spPr bwMode="auto">
            <a:xfrm>
              <a:off x="38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09" name="Line 249"/>
            <p:cNvSpPr>
              <a:spLocks noChangeShapeType="1"/>
            </p:cNvSpPr>
            <p:nvPr/>
          </p:nvSpPr>
          <p:spPr bwMode="auto">
            <a:xfrm>
              <a:off x="39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0" name="Line 250"/>
            <p:cNvSpPr>
              <a:spLocks noChangeShapeType="1"/>
            </p:cNvSpPr>
            <p:nvPr/>
          </p:nvSpPr>
          <p:spPr bwMode="auto">
            <a:xfrm>
              <a:off x="39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1" name="Line 251"/>
            <p:cNvSpPr>
              <a:spLocks noChangeShapeType="1"/>
            </p:cNvSpPr>
            <p:nvPr/>
          </p:nvSpPr>
          <p:spPr bwMode="auto">
            <a:xfrm>
              <a:off x="40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2" name="Line 252"/>
            <p:cNvSpPr>
              <a:spLocks noChangeShapeType="1"/>
            </p:cNvSpPr>
            <p:nvPr/>
          </p:nvSpPr>
          <p:spPr bwMode="auto">
            <a:xfrm>
              <a:off x="41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3" name="Line 253"/>
            <p:cNvSpPr>
              <a:spLocks noChangeShapeType="1"/>
            </p:cNvSpPr>
            <p:nvPr/>
          </p:nvSpPr>
          <p:spPr bwMode="auto">
            <a:xfrm>
              <a:off x="41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4" name="Line 254"/>
            <p:cNvSpPr>
              <a:spLocks noChangeShapeType="1"/>
            </p:cNvSpPr>
            <p:nvPr/>
          </p:nvSpPr>
          <p:spPr bwMode="auto">
            <a:xfrm>
              <a:off x="42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5" name="Line 255"/>
            <p:cNvSpPr>
              <a:spLocks noChangeShapeType="1"/>
            </p:cNvSpPr>
            <p:nvPr/>
          </p:nvSpPr>
          <p:spPr bwMode="auto">
            <a:xfrm>
              <a:off x="43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6" name="Line 256"/>
            <p:cNvSpPr>
              <a:spLocks noChangeShapeType="1"/>
            </p:cNvSpPr>
            <p:nvPr/>
          </p:nvSpPr>
          <p:spPr bwMode="auto">
            <a:xfrm>
              <a:off x="43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7" name="Line 257"/>
            <p:cNvSpPr>
              <a:spLocks noChangeShapeType="1"/>
            </p:cNvSpPr>
            <p:nvPr/>
          </p:nvSpPr>
          <p:spPr bwMode="auto">
            <a:xfrm>
              <a:off x="44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8" name="Line 258"/>
            <p:cNvSpPr>
              <a:spLocks noChangeShapeType="1"/>
            </p:cNvSpPr>
            <p:nvPr/>
          </p:nvSpPr>
          <p:spPr bwMode="auto">
            <a:xfrm>
              <a:off x="44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9" name="Line 259"/>
            <p:cNvSpPr>
              <a:spLocks noChangeShapeType="1"/>
            </p:cNvSpPr>
            <p:nvPr/>
          </p:nvSpPr>
          <p:spPr bwMode="auto">
            <a:xfrm>
              <a:off x="45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0" name="Line 260"/>
            <p:cNvSpPr>
              <a:spLocks noChangeShapeType="1"/>
            </p:cNvSpPr>
            <p:nvPr/>
          </p:nvSpPr>
          <p:spPr bwMode="auto">
            <a:xfrm>
              <a:off x="46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1" name="Line 261"/>
            <p:cNvSpPr>
              <a:spLocks noChangeShapeType="1"/>
            </p:cNvSpPr>
            <p:nvPr/>
          </p:nvSpPr>
          <p:spPr bwMode="auto">
            <a:xfrm>
              <a:off x="46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2" name="Line 262"/>
            <p:cNvSpPr>
              <a:spLocks noChangeShapeType="1"/>
            </p:cNvSpPr>
            <p:nvPr/>
          </p:nvSpPr>
          <p:spPr bwMode="auto">
            <a:xfrm>
              <a:off x="47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3" name="Line 263"/>
            <p:cNvSpPr>
              <a:spLocks noChangeShapeType="1"/>
            </p:cNvSpPr>
            <p:nvPr/>
          </p:nvSpPr>
          <p:spPr bwMode="auto">
            <a:xfrm>
              <a:off x="48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4" name="Line 264"/>
            <p:cNvSpPr>
              <a:spLocks noChangeShapeType="1"/>
            </p:cNvSpPr>
            <p:nvPr/>
          </p:nvSpPr>
          <p:spPr bwMode="auto">
            <a:xfrm>
              <a:off x="48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5" name="Line 265"/>
            <p:cNvSpPr>
              <a:spLocks noChangeShapeType="1"/>
            </p:cNvSpPr>
            <p:nvPr/>
          </p:nvSpPr>
          <p:spPr bwMode="auto">
            <a:xfrm>
              <a:off x="48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6" name="Line 266"/>
            <p:cNvSpPr>
              <a:spLocks noChangeShapeType="1"/>
            </p:cNvSpPr>
            <p:nvPr/>
          </p:nvSpPr>
          <p:spPr bwMode="auto">
            <a:xfrm>
              <a:off x="49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7" name="Line 267"/>
            <p:cNvSpPr>
              <a:spLocks noChangeShapeType="1"/>
            </p:cNvSpPr>
            <p:nvPr/>
          </p:nvSpPr>
          <p:spPr bwMode="auto">
            <a:xfrm>
              <a:off x="50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8" name="Line 268"/>
            <p:cNvSpPr>
              <a:spLocks noChangeShapeType="1"/>
            </p:cNvSpPr>
            <p:nvPr/>
          </p:nvSpPr>
          <p:spPr bwMode="auto">
            <a:xfrm>
              <a:off x="50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9" name="Line 269"/>
            <p:cNvSpPr>
              <a:spLocks noChangeShapeType="1"/>
            </p:cNvSpPr>
            <p:nvPr/>
          </p:nvSpPr>
          <p:spPr bwMode="auto">
            <a:xfrm>
              <a:off x="115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30" name="Line 270"/>
            <p:cNvSpPr>
              <a:spLocks noChangeShapeType="1"/>
            </p:cNvSpPr>
            <p:nvPr/>
          </p:nvSpPr>
          <p:spPr bwMode="auto">
            <a:xfrm>
              <a:off x="163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31" name="Line 271"/>
            <p:cNvSpPr>
              <a:spLocks noChangeShapeType="1"/>
            </p:cNvSpPr>
            <p:nvPr/>
          </p:nvSpPr>
          <p:spPr bwMode="auto">
            <a:xfrm>
              <a:off x="211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32" name="Line 272"/>
            <p:cNvSpPr>
              <a:spLocks noChangeShapeType="1"/>
            </p:cNvSpPr>
            <p:nvPr/>
          </p:nvSpPr>
          <p:spPr bwMode="auto">
            <a:xfrm>
              <a:off x="259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33" name="Line 273"/>
            <p:cNvSpPr>
              <a:spLocks noChangeShapeType="1"/>
            </p:cNvSpPr>
            <p:nvPr/>
          </p:nvSpPr>
          <p:spPr bwMode="auto">
            <a:xfrm>
              <a:off x="30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34" name="Line 274"/>
            <p:cNvSpPr>
              <a:spLocks noChangeShapeType="1"/>
            </p:cNvSpPr>
            <p:nvPr/>
          </p:nvSpPr>
          <p:spPr bwMode="auto">
            <a:xfrm>
              <a:off x="355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35" name="Line 275"/>
            <p:cNvSpPr>
              <a:spLocks noChangeShapeType="1"/>
            </p:cNvSpPr>
            <p:nvPr/>
          </p:nvSpPr>
          <p:spPr bwMode="auto">
            <a:xfrm>
              <a:off x="403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36" name="Line 276"/>
            <p:cNvSpPr>
              <a:spLocks noChangeShapeType="1"/>
            </p:cNvSpPr>
            <p:nvPr/>
          </p:nvSpPr>
          <p:spPr bwMode="auto">
            <a:xfrm>
              <a:off x="451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37" name="Line 277"/>
            <p:cNvSpPr>
              <a:spLocks noChangeShapeType="1"/>
            </p:cNvSpPr>
            <p:nvPr/>
          </p:nvSpPr>
          <p:spPr bwMode="auto">
            <a:xfrm>
              <a:off x="499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38" name="Line 278"/>
            <p:cNvSpPr>
              <a:spLocks noChangeShapeType="1"/>
            </p:cNvSpPr>
            <p:nvPr/>
          </p:nvSpPr>
          <p:spPr bwMode="auto">
            <a:xfrm>
              <a:off x="139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39" name="Line 279"/>
            <p:cNvSpPr>
              <a:spLocks noChangeShapeType="1"/>
            </p:cNvSpPr>
            <p:nvPr/>
          </p:nvSpPr>
          <p:spPr bwMode="auto">
            <a:xfrm>
              <a:off x="187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40" name="Line 280"/>
            <p:cNvSpPr>
              <a:spLocks noChangeShapeType="1"/>
            </p:cNvSpPr>
            <p:nvPr/>
          </p:nvSpPr>
          <p:spPr bwMode="auto">
            <a:xfrm>
              <a:off x="235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41" name="Line 281"/>
            <p:cNvSpPr>
              <a:spLocks noChangeShapeType="1"/>
            </p:cNvSpPr>
            <p:nvPr/>
          </p:nvSpPr>
          <p:spPr bwMode="auto">
            <a:xfrm>
              <a:off x="283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42" name="Line 282"/>
            <p:cNvSpPr>
              <a:spLocks noChangeShapeType="1"/>
            </p:cNvSpPr>
            <p:nvPr/>
          </p:nvSpPr>
          <p:spPr bwMode="auto">
            <a:xfrm>
              <a:off x="331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43" name="Line 283"/>
            <p:cNvSpPr>
              <a:spLocks noChangeShapeType="1"/>
            </p:cNvSpPr>
            <p:nvPr/>
          </p:nvSpPr>
          <p:spPr bwMode="auto">
            <a:xfrm>
              <a:off x="379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44" name="Line 284"/>
            <p:cNvSpPr>
              <a:spLocks noChangeShapeType="1"/>
            </p:cNvSpPr>
            <p:nvPr/>
          </p:nvSpPr>
          <p:spPr bwMode="auto">
            <a:xfrm>
              <a:off x="427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45" name="Line 285"/>
            <p:cNvSpPr>
              <a:spLocks noChangeShapeType="1"/>
            </p:cNvSpPr>
            <p:nvPr/>
          </p:nvSpPr>
          <p:spPr bwMode="auto">
            <a:xfrm>
              <a:off x="475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46" name="Text Box 286"/>
            <p:cNvSpPr txBox="1">
              <a:spLocks noChangeArrowheads="1"/>
            </p:cNvSpPr>
            <p:nvPr/>
          </p:nvSpPr>
          <p:spPr bwMode="auto">
            <a:xfrm>
              <a:off x="574" y="965"/>
              <a:ext cx="456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3300"/>
                  </a:solidFill>
                  <a:cs typeface="Arial" pitchFamily="34" charset="0"/>
                </a:rPr>
                <a:t>0 Cm</a:t>
              </a:r>
            </a:p>
          </p:txBody>
        </p:sp>
        <p:sp>
          <p:nvSpPr>
            <p:cNvPr id="747" name="Text Box 287"/>
            <p:cNvSpPr txBox="1">
              <a:spLocks noChangeArrowheads="1"/>
            </p:cNvSpPr>
            <p:nvPr/>
          </p:nvSpPr>
          <p:spPr bwMode="auto">
            <a:xfrm>
              <a:off x="1054" y="967"/>
              <a:ext cx="195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33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748" name="Text Box 288"/>
            <p:cNvSpPr txBox="1">
              <a:spLocks noChangeArrowheads="1"/>
            </p:cNvSpPr>
            <p:nvPr/>
          </p:nvSpPr>
          <p:spPr bwMode="auto">
            <a:xfrm>
              <a:off x="1534" y="963"/>
              <a:ext cx="19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3300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749" name="Text Box 289"/>
            <p:cNvSpPr txBox="1">
              <a:spLocks noChangeArrowheads="1"/>
            </p:cNvSpPr>
            <p:nvPr/>
          </p:nvSpPr>
          <p:spPr bwMode="auto">
            <a:xfrm>
              <a:off x="2014" y="965"/>
              <a:ext cx="19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3300"/>
                  </a:solidFill>
                  <a:cs typeface="Arial" pitchFamily="34" charset="0"/>
                </a:rPr>
                <a:t>3</a:t>
              </a:r>
            </a:p>
          </p:txBody>
        </p:sp>
        <p:sp>
          <p:nvSpPr>
            <p:cNvPr id="750" name="Text Box 290"/>
            <p:cNvSpPr txBox="1">
              <a:spLocks noChangeArrowheads="1"/>
            </p:cNvSpPr>
            <p:nvPr/>
          </p:nvSpPr>
          <p:spPr bwMode="auto">
            <a:xfrm>
              <a:off x="2494" y="963"/>
              <a:ext cx="19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3300"/>
                  </a:solidFill>
                  <a:cs typeface="Arial" pitchFamily="34" charset="0"/>
                </a:rPr>
                <a:t>4</a:t>
              </a:r>
            </a:p>
          </p:txBody>
        </p:sp>
        <p:sp>
          <p:nvSpPr>
            <p:cNvPr id="751" name="Text Box 291"/>
            <p:cNvSpPr txBox="1">
              <a:spLocks noChangeArrowheads="1"/>
            </p:cNvSpPr>
            <p:nvPr/>
          </p:nvSpPr>
          <p:spPr bwMode="auto">
            <a:xfrm>
              <a:off x="2970" y="965"/>
              <a:ext cx="19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3300"/>
                  </a:solidFill>
                  <a:cs typeface="Arial" pitchFamily="34" charset="0"/>
                </a:rPr>
                <a:t>5</a:t>
              </a:r>
            </a:p>
          </p:txBody>
        </p:sp>
        <p:sp>
          <p:nvSpPr>
            <p:cNvPr id="752" name="Text Box 292"/>
            <p:cNvSpPr txBox="1">
              <a:spLocks noChangeArrowheads="1"/>
            </p:cNvSpPr>
            <p:nvPr/>
          </p:nvSpPr>
          <p:spPr bwMode="auto">
            <a:xfrm>
              <a:off x="3450" y="965"/>
              <a:ext cx="19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3300"/>
                  </a:solidFill>
                  <a:cs typeface="Arial" pitchFamily="34" charset="0"/>
                </a:rPr>
                <a:t>6</a:t>
              </a:r>
            </a:p>
          </p:txBody>
        </p:sp>
        <p:sp>
          <p:nvSpPr>
            <p:cNvPr id="753" name="Text Box 293"/>
            <p:cNvSpPr txBox="1">
              <a:spLocks noChangeArrowheads="1"/>
            </p:cNvSpPr>
            <p:nvPr/>
          </p:nvSpPr>
          <p:spPr bwMode="auto">
            <a:xfrm>
              <a:off x="3931" y="965"/>
              <a:ext cx="19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3300"/>
                  </a:solidFill>
                  <a:cs typeface="Arial" pitchFamily="34" charset="0"/>
                </a:rPr>
                <a:t>7</a:t>
              </a:r>
            </a:p>
          </p:txBody>
        </p:sp>
        <p:sp>
          <p:nvSpPr>
            <p:cNvPr id="754" name="Text Box 294"/>
            <p:cNvSpPr txBox="1">
              <a:spLocks noChangeArrowheads="1"/>
            </p:cNvSpPr>
            <p:nvPr/>
          </p:nvSpPr>
          <p:spPr bwMode="auto">
            <a:xfrm>
              <a:off x="4410" y="965"/>
              <a:ext cx="195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3300"/>
                  </a:solidFill>
                  <a:cs typeface="Arial" pitchFamily="34" charset="0"/>
                </a:rPr>
                <a:t>8</a:t>
              </a:r>
            </a:p>
          </p:txBody>
        </p:sp>
        <p:sp>
          <p:nvSpPr>
            <p:cNvPr id="755" name="Text Box 295"/>
            <p:cNvSpPr txBox="1">
              <a:spLocks noChangeArrowheads="1"/>
            </p:cNvSpPr>
            <p:nvPr/>
          </p:nvSpPr>
          <p:spPr bwMode="auto">
            <a:xfrm>
              <a:off x="4890" y="965"/>
              <a:ext cx="19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3300"/>
                  </a:solidFill>
                  <a:cs typeface="Arial" pitchFamily="34" charset="0"/>
                </a:rPr>
                <a:t>9</a:t>
              </a:r>
            </a:p>
          </p:txBody>
        </p:sp>
        <p:sp>
          <p:nvSpPr>
            <p:cNvPr id="756" name="Line 296"/>
            <p:cNvSpPr>
              <a:spLocks noChangeShapeType="1"/>
            </p:cNvSpPr>
            <p:nvPr/>
          </p:nvSpPr>
          <p:spPr bwMode="auto">
            <a:xfrm>
              <a:off x="51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57" name="Line 297"/>
            <p:cNvSpPr>
              <a:spLocks noChangeShapeType="1"/>
            </p:cNvSpPr>
            <p:nvPr/>
          </p:nvSpPr>
          <p:spPr bwMode="auto">
            <a:xfrm>
              <a:off x="51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58" name="Line 298"/>
            <p:cNvSpPr>
              <a:spLocks noChangeShapeType="1"/>
            </p:cNvSpPr>
            <p:nvPr/>
          </p:nvSpPr>
          <p:spPr bwMode="auto">
            <a:xfrm>
              <a:off x="52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59" name="Line 299"/>
            <p:cNvSpPr>
              <a:spLocks noChangeShapeType="1"/>
            </p:cNvSpPr>
            <p:nvPr/>
          </p:nvSpPr>
          <p:spPr bwMode="auto">
            <a:xfrm>
              <a:off x="53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60" name="Line 300"/>
            <p:cNvSpPr>
              <a:spLocks noChangeShapeType="1"/>
            </p:cNvSpPr>
            <p:nvPr/>
          </p:nvSpPr>
          <p:spPr bwMode="auto">
            <a:xfrm>
              <a:off x="53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61" name="Line 301"/>
            <p:cNvSpPr>
              <a:spLocks noChangeShapeType="1"/>
            </p:cNvSpPr>
            <p:nvPr/>
          </p:nvSpPr>
          <p:spPr bwMode="auto">
            <a:xfrm>
              <a:off x="54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62" name="Line 302"/>
            <p:cNvSpPr>
              <a:spLocks noChangeShapeType="1"/>
            </p:cNvSpPr>
            <p:nvPr/>
          </p:nvSpPr>
          <p:spPr bwMode="auto">
            <a:xfrm>
              <a:off x="523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63" name="Line 303"/>
            <p:cNvSpPr>
              <a:spLocks noChangeShapeType="1"/>
            </p:cNvSpPr>
            <p:nvPr/>
          </p:nvSpPr>
          <p:spPr bwMode="auto">
            <a:xfrm>
              <a:off x="54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64" name="Text Box 304"/>
            <p:cNvSpPr txBox="1">
              <a:spLocks noChangeArrowheads="1"/>
            </p:cNvSpPr>
            <p:nvPr/>
          </p:nvSpPr>
          <p:spPr bwMode="auto">
            <a:xfrm>
              <a:off x="5338" y="965"/>
              <a:ext cx="273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3300"/>
                  </a:solidFill>
                  <a:cs typeface="Arial" pitchFamily="34" charset="0"/>
                </a:rPr>
                <a:t>10</a:t>
              </a:r>
            </a:p>
          </p:txBody>
        </p:sp>
        <p:sp>
          <p:nvSpPr>
            <p:cNvPr id="765" name="Text Box 305"/>
            <p:cNvSpPr txBox="1">
              <a:spLocks noChangeArrowheads="1"/>
            </p:cNvSpPr>
            <p:nvPr/>
          </p:nvSpPr>
          <p:spPr bwMode="auto">
            <a:xfrm>
              <a:off x="4918" y="1190"/>
              <a:ext cx="593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000">
                  <a:solidFill>
                    <a:schemeClr val="bg1"/>
                  </a:solidFill>
                  <a:cs typeface="Arial" pitchFamily="34" charset="0"/>
                </a:rPr>
                <a:t>THCS Phulac</a:t>
              </a:r>
            </a:p>
          </p:txBody>
        </p:sp>
        <p:sp>
          <p:nvSpPr>
            <p:cNvPr id="766" name="Line 306"/>
            <p:cNvSpPr>
              <a:spLocks noChangeShapeType="1"/>
            </p:cNvSpPr>
            <p:nvPr/>
          </p:nvSpPr>
          <p:spPr bwMode="auto">
            <a:xfrm>
              <a:off x="576" y="1392"/>
              <a:ext cx="499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67" name="Line 307"/>
            <p:cNvSpPr>
              <a:spLocks noChangeShapeType="1"/>
            </p:cNvSpPr>
            <p:nvPr/>
          </p:nvSpPr>
          <p:spPr bwMode="auto">
            <a:xfrm>
              <a:off x="576" y="816"/>
              <a:ext cx="0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768" name="Picture 37" descr="imag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20" y="4876800"/>
            <a:ext cx="1076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1" name="Text Box 318"/>
          <p:cNvSpPr txBox="1">
            <a:spLocks noChangeArrowheads="1"/>
          </p:cNvSpPr>
          <p:nvPr/>
        </p:nvSpPr>
        <p:spPr bwMode="auto">
          <a:xfrm>
            <a:off x="3793687" y="6235380"/>
            <a:ext cx="41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Time" pitchFamily="34" charset="0"/>
                <a:cs typeface="Arial" pitchFamily="34" charset="0"/>
              </a:rPr>
              <a:t>10</a:t>
            </a:r>
          </a:p>
        </p:txBody>
      </p:sp>
      <p:sp>
        <p:nvSpPr>
          <p:cNvPr id="773" name="Text Box 320"/>
          <p:cNvSpPr txBox="1">
            <a:spLocks noChangeArrowheads="1"/>
          </p:cNvSpPr>
          <p:nvPr/>
        </p:nvSpPr>
        <p:spPr bwMode="auto">
          <a:xfrm>
            <a:off x="6934802" y="6248400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.VnTime" pitchFamily="34" charset="0"/>
                <a:cs typeface="Arial" pitchFamily="34" charset="0"/>
              </a:rPr>
              <a:t>30</a:t>
            </a:r>
          </a:p>
        </p:txBody>
      </p:sp>
      <p:sp>
        <p:nvSpPr>
          <p:cNvPr id="774" name="Text Box 330"/>
          <p:cNvSpPr txBox="1">
            <a:spLocks noChangeArrowheads="1"/>
          </p:cNvSpPr>
          <p:nvPr/>
        </p:nvSpPr>
        <p:spPr bwMode="auto">
          <a:xfrm>
            <a:off x="7724155" y="6248401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.VnTime" pitchFamily="34" charset="0"/>
                <a:cs typeface="Arial" pitchFamily="34" charset="0"/>
              </a:rPr>
              <a:t>35</a:t>
            </a:r>
          </a:p>
        </p:txBody>
      </p:sp>
      <p:sp>
        <p:nvSpPr>
          <p:cNvPr id="775" name="Text Box 332"/>
          <p:cNvSpPr txBox="1">
            <a:spLocks noChangeArrowheads="1"/>
          </p:cNvSpPr>
          <p:nvPr/>
        </p:nvSpPr>
        <p:spPr bwMode="auto">
          <a:xfrm>
            <a:off x="10026158" y="6281417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.VnTime" pitchFamily="34" charset="0"/>
                <a:cs typeface="Arial" pitchFamily="34" charset="0"/>
              </a:rPr>
              <a:t>50</a:t>
            </a:r>
          </a:p>
        </p:txBody>
      </p:sp>
      <p:sp>
        <p:nvSpPr>
          <p:cNvPr id="776" name="Text Box 333"/>
          <p:cNvSpPr txBox="1">
            <a:spLocks noChangeArrowheads="1"/>
          </p:cNvSpPr>
          <p:nvPr/>
        </p:nvSpPr>
        <p:spPr bwMode="auto">
          <a:xfrm>
            <a:off x="5353439" y="6217444"/>
            <a:ext cx="419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Time" pitchFamily="34" charset="0"/>
                <a:cs typeface="Arial" pitchFamily="34" charset="0"/>
              </a:rPr>
              <a:t>20</a:t>
            </a:r>
          </a:p>
        </p:txBody>
      </p:sp>
      <p:sp>
        <p:nvSpPr>
          <p:cNvPr id="777" name="Text Box 333"/>
          <p:cNvSpPr txBox="1">
            <a:spLocks noChangeArrowheads="1"/>
          </p:cNvSpPr>
          <p:nvPr/>
        </p:nvSpPr>
        <p:spPr bwMode="auto">
          <a:xfrm>
            <a:off x="8430485" y="6218380"/>
            <a:ext cx="41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Time" pitchFamily="34" charset="0"/>
                <a:cs typeface="Arial" pitchFamily="34" charset="0"/>
              </a:rPr>
              <a:t>40</a:t>
            </a:r>
          </a:p>
        </p:txBody>
      </p:sp>
      <p:sp>
        <p:nvSpPr>
          <p:cNvPr id="778" name="Text Box 36"/>
          <p:cNvSpPr txBox="1">
            <a:spLocks noChangeArrowheads="1"/>
          </p:cNvSpPr>
          <p:nvPr/>
        </p:nvSpPr>
        <p:spPr bwMode="auto">
          <a:xfrm>
            <a:off x="2286000" y="6172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.VnTime" pitchFamily="34" charset="0"/>
                <a:cs typeface="Arial" pitchFamily="34" charset="0"/>
              </a:rPr>
              <a:t>0</a:t>
            </a:r>
          </a:p>
        </p:txBody>
      </p:sp>
      <p:sp>
        <p:nvSpPr>
          <p:cNvPr id="780" name="Text Box 320"/>
          <p:cNvSpPr txBox="1">
            <a:spLocks noChangeArrowheads="1"/>
          </p:cNvSpPr>
          <p:nvPr/>
        </p:nvSpPr>
        <p:spPr bwMode="auto">
          <a:xfrm>
            <a:off x="6553200" y="6248400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.VnTime" pitchFamily="34" charset="0"/>
                <a:cs typeface="Arial" pitchFamily="34" charset="0"/>
              </a:rPr>
              <a:t>28</a:t>
            </a:r>
          </a:p>
        </p:txBody>
      </p:sp>
      <p:sp>
        <p:nvSpPr>
          <p:cNvPr id="781" name="Oval 309"/>
          <p:cNvSpPr>
            <a:spLocks noChangeArrowheads="1"/>
          </p:cNvSpPr>
          <p:nvPr/>
        </p:nvSpPr>
        <p:spPr bwMode="auto">
          <a:xfrm>
            <a:off x="2438400" y="616108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82" name="Oval 311"/>
          <p:cNvSpPr>
            <a:spLocks noChangeArrowheads="1"/>
          </p:cNvSpPr>
          <p:nvPr/>
        </p:nvSpPr>
        <p:spPr bwMode="auto">
          <a:xfrm>
            <a:off x="3986365" y="617078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83" name="Oval 311"/>
          <p:cNvSpPr>
            <a:spLocks noChangeArrowheads="1"/>
          </p:cNvSpPr>
          <p:nvPr/>
        </p:nvSpPr>
        <p:spPr bwMode="auto">
          <a:xfrm>
            <a:off x="5524889" y="6161087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84" name="Oval 311"/>
          <p:cNvSpPr>
            <a:spLocks noChangeArrowheads="1"/>
          </p:cNvSpPr>
          <p:nvPr/>
        </p:nvSpPr>
        <p:spPr bwMode="auto">
          <a:xfrm>
            <a:off x="6678781" y="6161087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85" name="Oval 311"/>
          <p:cNvSpPr>
            <a:spLocks noChangeArrowheads="1"/>
          </p:cNvSpPr>
          <p:nvPr/>
        </p:nvSpPr>
        <p:spPr bwMode="auto">
          <a:xfrm>
            <a:off x="7063412" y="6161087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86" name="Oval 311"/>
          <p:cNvSpPr>
            <a:spLocks noChangeArrowheads="1"/>
          </p:cNvSpPr>
          <p:nvPr/>
        </p:nvSpPr>
        <p:spPr bwMode="auto">
          <a:xfrm>
            <a:off x="7832673" y="6161087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87" name="Oval 311"/>
          <p:cNvSpPr>
            <a:spLocks noChangeArrowheads="1"/>
          </p:cNvSpPr>
          <p:nvPr/>
        </p:nvSpPr>
        <p:spPr bwMode="auto">
          <a:xfrm>
            <a:off x="8594723" y="6161087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88" name="Oval 311"/>
          <p:cNvSpPr>
            <a:spLocks noChangeArrowheads="1"/>
          </p:cNvSpPr>
          <p:nvPr/>
        </p:nvSpPr>
        <p:spPr bwMode="auto">
          <a:xfrm>
            <a:off x="10144464" y="6161087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89" name="Text Box 72"/>
          <p:cNvSpPr txBox="1">
            <a:spLocks noChangeArrowheads="1"/>
          </p:cNvSpPr>
          <p:nvPr/>
        </p:nvSpPr>
        <p:spPr bwMode="auto">
          <a:xfrm>
            <a:off x="9477014" y="6400800"/>
            <a:ext cx="1190986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(x)</a:t>
            </a:r>
          </a:p>
        </p:txBody>
      </p:sp>
      <p:sp>
        <p:nvSpPr>
          <p:cNvPr id="790" name="Text Box 310"/>
          <p:cNvSpPr txBox="1">
            <a:spLocks noChangeArrowheads="1"/>
          </p:cNvSpPr>
          <p:nvPr/>
        </p:nvSpPr>
        <p:spPr bwMode="auto">
          <a:xfrm>
            <a:off x="1481140" y="1154668"/>
            <a:ext cx="12620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(n)</a:t>
            </a:r>
          </a:p>
        </p:txBody>
      </p:sp>
      <p:sp>
        <p:nvSpPr>
          <p:cNvPr id="791" name="Text Box 321"/>
          <p:cNvSpPr txBox="1">
            <a:spLocks noChangeArrowheads="1"/>
          </p:cNvSpPr>
          <p:nvPr/>
        </p:nvSpPr>
        <p:spPr bwMode="auto">
          <a:xfrm>
            <a:off x="2133600" y="5257801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Time" pitchFamily="34" charset="0"/>
                <a:cs typeface="Arial" pitchFamily="34" charset="0"/>
              </a:rPr>
              <a:t>2</a:t>
            </a:r>
          </a:p>
        </p:txBody>
      </p:sp>
      <p:sp>
        <p:nvSpPr>
          <p:cNvPr id="792" name="Text Box 322"/>
          <p:cNvSpPr txBox="1">
            <a:spLocks noChangeArrowheads="1"/>
          </p:cNvSpPr>
          <p:nvPr/>
        </p:nvSpPr>
        <p:spPr bwMode="auto">
          <a:xfrm>
            <a:off x="2133600" y="4476842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Time" pitchFamily="34" charset="0"/>
                <a:cs typeface="Arial" pitchFamily="34" charset="0"/>
              </a:rPr>
              <a:t>4</a:t>
            </a:r>
          </a:p>
        </p:txBody>
      </p:sp>
      <p:sp>
        <p:nvSpPr>
          <p:cNvPr id="793" name="Text Box 323"/>
          <p:cNvSpPr txBox="1">
            <a:spLocks noChangeArrowheads="1"/>
          </p:cNvSpPr>
          <p:nvPr/>
        </p:nvSpPr>
        <p:spPr bwMode="auto">
          <a:xfrm>
            <a:off x="2133600" y="328701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.VnTime" pitchFamily="34" charset="0"/>
                <a:cs typeface="Arial" pitchFamily="34" charset="0"/>
              </a:rPr>
              <a:t>7</a:t>
            </a:r>
          </a:p>
        </p:txBody>
      </p:sp>
      <p:sp>
        <p:nvSpPr>
          <p:cNvPr id="794" name="Text Box 324"/>
          <p:cNvSpPr txBox="1">
            <a:spLocks noChangeArrowheads="1"/>
          </p:cNvSpPr>
          <p:nvPr/>
        </p:nvSpPr>
        <p:spPr bwMode="auto">
          <a:xfrm>
            <a:off x="2122537" y="2902378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.VnTime" pitchFamily="34" charset="0"/>
                <a:cs typeface="Arial" pitchFamily="34" charset="0"/>
              </a:rPr>
              <a:t>8</a:t>
            </a:r>
          </a:p>
        </p:txBody>
      </p:sp>
      <p:sp>
        <p:nvSpPr>
          <p:cNvPr id="795" name="Text Box 337"/>
          <p:cNvSpPr txBox="1">
            <a:spLocks noChangeArrowheads="1"/>
          </p:cNvSpPr>
          <p:nvPr/>
        </p:nvSpPr>
        <p:spPr bwMode="auto">
          <a:xfrm>
            <a:off x="2057400" y="2131529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Time" pitchFamily="34" charset="0"/>
                <a:cs typeface="Arial" pitchFamily="34" charset="0"/>
              </a:rPr>
              <a:t>10</a:t>
            </a:r>
          </a:p>
        </p:txBody>
      </p:sp>
      <p:sp>
        <p:nvSpPr>
          <p:cNvPr id="796" name="Text Box 322"/>
          <p:cNvSpPr txBox="1">
            <a:spLocks noChangeArrowheads="1"/>
          </p:cNvSpPr>
          <p:nvPr/>
        </p:nvSpPr>
        <p:spPr bwMode="auto">
          <a:xfrm>
            <a:off x="2133600" y="3701144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Time" pitchFamily="34" charset="0"/>
                <a:cs typeface="Arial" pitchFamily="34" charset="0"/>
              </a:rPr>
              <a:t>6</a:t>
            </a:r>
          </a:p>
        </p:txBody>
      </p:sp>
      <p:sp>
        <p:nvSpPr>
          <p:cNvPr id="797" name="Text Box 324"/>
          <p:cNvSpPr txBox="1">
            <a:spLocks noChangeArrowheads="1"/>
          </p:cNvSpPr>
          <p:nvPr/>
        </p:nvSpPr>
        <p:spPr bwMode="auto">
          <a:xfrm>
            <a:off x="2133600" y="4825532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.VnTime" pitchFamily="34" charset="0"/>
                <a:cs typeface="Arial" pitchFamily="34" charset="0"/>
              </a:rPr>
              <a:t>3</a:t>
            </a:r>
          </a:p>
        </p:txBody>
      </p:sp>
      <p:sp>
        <p:nvSpPr>
          <p:cNvPr id="798" name="Oval 311"/>
          <p:cNvSpPr>
            <a:spLocks noChangeArrowheads="1"/>
          </p:cNvSpPr>
          <p:nvPr/>
        </p:nvSpPr>
        <p:spPr bwMode="auto">
          <a:xfrm>
            <a:off x="2438400" y="535622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99" name="Oval 311"/>
          <p:cNvSpPr>
            <a:spLocks noChangeArrowheads="1"/>
          </p:cNvSpPr>
          <p:nvPr/>
        </p:nvSpPr>
        <p:spPr bwMode="auto">
          <a:xfrm>
            <a:off x="2438400" y="458775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00" name="Oval 311"/>
          <p:cNvSpPr>
            <a:spLocks noChangeArrowheads="1"/>
          </p:cNvSpPr>
          <p:nvPr/>
        </p:nvSpPr>
        <p:spPr bwMode="auto">
          <a:xfrm>
            <a:off x="2438400" y="381849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01" name="Oval 311"/>
          <p:cNvSpPr>
            <a:spLocks noChangeArrowheads="1"/>
          </p:cNvSpPr>
          <p:nvPr/>
        </p:nvSpPr>
        <p:spPr bwMode="auto">
          <a:xfrm>
            <a:off x="2438400" y="343226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02" name="Oval 311"/>
          <p:cNvSpPr>
            <a:spLocks noChangeArrowheads="1"/>
          </p:cNvSpPr>
          <p:nvPr/>
        </p:nvSpPr>
        <p:spPr bwMode="auto">
          <a:xfrm>
            <a:off x="2438400" y="3049236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03" name="Oval 311"/>
          <p:cNvSpPr>
            <a:spLocks noChangeArrowheads="1"/>
          </p:cNvSpPr>
          <p:nvPr/>
        </p:nvSpPr>
        <p:spPr bwMode="auto">
          <a:xfrm>
            <a:off x="2438400" y="228638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04" name="Oval 311"/>
          <p:cNvSpPr>
            <a:spLocks noChangeArrowheads="1"/>
          </p:cNvSpPr>
          <p:nvPr/>
        </p:nvSpPr>
        <p:spPr bwMode="auto">
          <a:xfrm>
            <a:off x="2450776" y="4970787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05" name="Text Box 32"/>
          <p:cNvSpPr txBox="1">
            <a:spLocks noChangeArrowheads="1"/>
          </p:cNvSpPr>
          <p:nvPr/>
        </p:nvSpPr>
        <p:spPr bwMode="auto">
          <a:xfrm>
            <a:off x="7840606" y="729016"/>
            <a:ext cx="4351394" cy="181588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u="sng" dirty="0" err="1">
                <a:solidFill>
                  <a:srgbClr val="CC0000"/>
                </a:solidFill>
                <a:latin typeface="VNI-Times" pitchFamily="2" charset="0"/>
              </a:rPr>
              <a:t>Böôùc</a:t>
            </a:r>
            <a:r>
              <a:rPr lang="en-US" sz="2400" b="1" u="sng" dirty="0">
                <a:solidFill>
                  <a:srgbClr val="CC0000"/>
                </a:solidFill>
                <a:latin typeface="VNI-Times" pitchFamily="2" charset="0"/>
              </a:rPr>
              <a:t> 2: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200" i="1" dirty="0" err="1">
                <a:latin typeface="VNI-Times" pitchFamily="2" charset="0"/>
              </a:rPr>
              <a:t>Xaùc</a:t>
            </a:r>
            <a:r>
              <a:rPr lang="en-US" sz="2200" i="1" dirty="0">
                <a:latin typeface="VNI-Times" pitchFamily="2" charset="0"/>
              </a:rPr>
              <a:t> </a:t>
            </a:r>
            <a:r>
              <a:rPr lang="en-US" sz="2200" i="1" dirty="0" err="1">
                <a:latin typeface="VNI-Times" pitchFamily="2" charset="0"/>
              </a:rPr>
              <a:t>ñònh</a:t>
            </a:r>
            <a:r>
              <a:rPr lang="en-US" sz="2200" i="1" dirty="0">
                <a:latin typeface="VNI-Times" pitchFamily="2" charset="0"/>
              </a:rPr>
              <a:t> </a:t>
            </a:r>
            <a:r>
              <a:rPr lang="en-US" sz="2200" i="1" dirty="0" err="1">
                <a:latin typeface="VNI-Times" pitchFamily="2" charset="0"/>
              </a:rPr>
              <a:t>caùc</a:t>
            </a:r>
            <a:r>
              <a:rPr lang="en-US" sz="2200" i="1" dirty="0">
                <a:latin typeface="VNI-Times" pitchFamily="2" charset="0"/>
              </a:rPr>
              <a:t> </a:t>
            </a:r>
            <a:r>
              <a:rPr lang="en-US" sz="2200" i="1" dirty="0" err="1">
                <a:latin typeface="VNI-Times" pitchFamily="2" charset="0"/>
              </a:rPr>
              <a:t>ñieåm</a:t>
            </a:r>
            <a:r>
              <a:rPr lang="en-US" sz="2200" i="1" dirty="0">
                <a:latin typeface="VNI-Times" pitchFamily="2" charset="0"/>
              </a:rPr>
              <a:t> </a:t>
            </a:r>
            <a:r>
              <a:rPr lang="en-US" sz="2200" i="1" dirty="0" err="1">
                <a:latin typeface="VNI-Times" pitchFamily="2" charset="0"/>
              </a:rPr>
              <a:t>coù</a:t>
            </a:r>
            <a:r>
              <a:rPr lang="en-US" sz="2200" i="1" dirty="0">
                <a:latin typeface="VNI-Times" pitchFamily="2" charset="0"/>
              </a:rPr>
              <a:t> </a:t>
            </a:r>
            <a:r>
              <a:rPr lang="en-US" sz="2200" i="1" dirty="0" err="1">
                <a:latin typeface="VNI-Times" pitchFamily="2" charset="0"/>
              </a:rPr>
              <a:t>toïa</a:t>
            </a:r>
            <a:r>
              <a:rPr lang="en-US" sz="2200" i="1" dirty="0">
                <a:latin typeface="VNI-Times" pitchFamily="2" charset="0"/>
              </a:rPr>
              <a:t> </a:t>
            </a:r>
            <a:r>
              <a:rPr lang="en-US" sz="2200" i="1" dirty="0" err="1">
                <a:latin typeface="VNI-Times" pitchFamily="2" charset="0"/>
              </a:rPr>
              <a:t>ñoä</a:t>
            </a:r>
            <a:r>
              <a:rPr lang="en-US" sz="2200" i="1" dirty="0">
                <a:latin typeface="VNI-Times" pitchFamily="2" charset="0"/>
              </a:rPr>
              <a:t> </a:t>
            </a:r>
            <a:r>
              <a:rPr lang="en-US" sz="2200" i="1" dirty="0" err="1">
                <a:latin typeface="VNI-Times" pitchFamily="2" charset="0"/>
              </a:rPr>
              <a:t>laø</a:t>
            </a:r>
            <a:r>
              <a:rPr lang="en-US" sz="2200" i="1" dirty="0">
                <a:latin typeface="VNI-Times" pitchFamily="2" charset="0"/>
              </a:rPr>
              <a:t> </a:t>
            </a:r>
            <a:r>
              <a:rPr lang="en-US" sz="2200" i="1" dirty="0" err="1">
                <a:latin typeface="VNI-Times" pitchFamily="2" charset="0"/>
              </a:rPr>
              <a:t>caëp</a:t>
            </a:r>
            <a:r>
              <a:rPr lang="en-US" sz="2200" i="1" dirty="0">
                <a:latin typeface="VNI-Times" pitchFamily="2" charset="0"/>
              </a:rPr>
              <a:t> </a:t>
            </a:r>
            <a:r>
              <a:rPr lang="en-US" sz="2200" i="1" dirty="0" err="1">
                <a:latin typeface="VNI-Times" pitchFamily="2" charset="0"/>
              </a:rPr>
              <a:t>soá</a:t>
            </a:r>
            <a:r>
              <a:rPr lang="en-US" sz="2200" i="1" dirty="0">
                <a:latin typeface="VNI-Times" pitchFamily="2" charset="0"/>
              </a:rPr>
              <a:t> </a:t>
            </a:r>
            <a:r>
              <a:rPr lang="en-US" sz="2200" i="1" dirty="0" err="1">
                <a:latin typeface="VNI-Times" pitchFamily="2" charset="0"/>
              </a:rPr>
              <a:t>goàm</a:t>
            </a:r>
            <a:r>
              <a:rPr lang="en-US" sz="2200" i="1" dirty="0">
                <a:latin typeface="VNI-Times" pitchFamily="2" charset="0"/>
              </a:rPr>
              <a:t> </a:t>
            </a:r>
            <a:r>
              <a:rPr lang="en-US" sz="2200" i="1" dirty="0" err="1">
                <a:latin typeface="VNI-Times" pitchFamily="2" charset="0"/>
              </a:rPr>
              <a:t>giaù</a:t>
            </a:r>
            <a:r>
              <a:rPr lang="en-US" sz="2200" i="1" dirty="0">
                <a:latin typeface="VNI-Times" pitchFamily="2" charset="0"/>
              </a:rPr>
              <a:t> </a:t>
            </a:r>
            <a:r>
              <a:rPr lang="en-US" sz="2200" i="1" dirty="0" err="1">
                <a:latin typeface="VNI-Times" pitchFamily="2" charset="0"/>
              </a:rPr>
              <a:t>trò</a:t>
            </a:r>
            <a:r>
              <a:rPr lang="en-US" sz="2200" i="1" dirty="0">
                <a:latin typeface="VNI-Times" pitchFamily="2" charset="0"/>
              </a:rPr>
              <a:t> </a:t>
            </a:r>
            <a:r>
              <a:rPr lang="en-US" sz="2200" i="1" dirty="0" err="1">
                <a:latin typeface="VNI-Times" pitchFamily="2" charset="0"/>
              </a:rPr>
              <a:t>vaø</a:t>
            </a:r>
            <a:r>
              <a:rPr lang="en-US" sz="2200" i="1" dirty="0">
                <a:latin typeface="VNI-Times" pitchFamily="2" charset="0"/>
              </a:rPr>
              <a:t> </a:t>
            </a:r>
            <a:r>
              <a:rPr lang="en-US" sz="2200" i="1" dirty="0" err="1">
                <a:latin typeface="VNI-Times" pitchFamily="2" charset="0"/>
              </a:rPr>
              <a:t>taàn</a:t>
            </a:r>
            <a:r>
              <a:rPr lang="en-US" sz="2200" i="1" dirty="0">
                <a:latin typeface="VNI-Times" pitchFamily="2" charset="0"/>
              </a:rPr>
              <a:t> </a:t>
            </a:r>
            <a:r>
              <a:rPr lang="en-US" sz="2200" i="1" dirty="0" err="1">
                <a:latin typeface="VNI-Times" pitchFamily="2" charset="0"/>
              </a:rPr>
              <a:t>soá</a:t>
            </a:r>
            <a:r>
              <a:rPr lang="en-US" sz="2200" i="1" dirty="0">
                <a:latin typeface="VNI-Times" pitchFamily="2" charset="0"/>
              </a:rPr>
              <a:t> </a:t>
            </a:r>
            <a:r>
              <a:rPr lang="en-US" sz="2200" i="1" dirty="0" err="1">
                <a:latin typeface="VNI-Times" pitchFamily="2" charset="0"/>
              </a:rPr>
              <a:t>cuûa</a:t>
            </a:r>
            <a:r>
              <a:rPr lang="en-US" sz="2200" i="1" dirty="0">
                <a:latin typeface="VNI-Times" pitchFamily="2" charset="0"/>
              </a:rPr>
              <a:t> </a:t>
            </a:r>
            <a:r>
              <a:rPr lang="en-US" sz="2200" i="1" dirty="0" err="1">
                <a:latin typeface="VNI-Times" pitchFamily="2" charset="0"/>
              </a:rPr>
              <a:t>noù</a:t>
            </a:r>
            <a:r>
              <a:rPr lang="en-US" sz="2200" i="1" dirty="0">
                <a:latin typeface="VNI-Times" pitchFamily="2" charset="0"/>
              </a:rPr>
              <a:t> </a:t>
            </a:r>
            <a:r>
              <a:rPr lang="en-US" sz="2200" i="1" dirty="0" err="1">
                <a:latin typeface="VNI-Times" pitchFamily="2" charset="0"/>
              </a:rPr>
              <a:t>nhö</a:t>
            </a:r>
            <a:r>
              <a:rPr lang="en-US" sz="2200" i="1" dirty="0">
                <a:latin typeface="VNI-Times" pitchFamily="2" charset="0"/>
              </a:rPr>
              <a:t>: </a:t>
            </a:r>
            <a:r>
              <a:rPr lang="en-US" sz="2200" dirty="0">
                <a:latin typeface="VNI-Times" pitchFamily="2" charset="0"/>
              </a:rPr>
              <a:t>(28;2), (30;8), (35;7), (50;3).</a:t>
            </a:r>
            <a:r>
              <a:rPr lang="en-US" sz="2200" i="1" dirty="0">
                <a:solidFill>
                  <a:srgbClr val="FF0000"/>
                </a:solidFill>
                <a:latin typeface="VNI-Times" pitchFamily="2" charset="0"/>
              </a:rPr>
              <a:t>(</a:t>
            </a:r>
            <a:r>
              <a:rPr lang="en-US" sz="2200" i="1" dirty="0" err="1">
                <a:solidFill>
                  <a:srgbClr val="FF0000"/>
                </a:solidFill>
                <a:latin typeface="VNI-Times" pitchFamily="2" charset="0"/>
              </a:rPr>
              <a:t>Lưu</a:t>
            </a:r>
            <a:r>
              <a:rPr lang="en-US" sz="2200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ý: </a:t>
            </a:r>
            <a:r>
              <a:rPr lang="en-US" sz="2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i="1" dirty="0">
              <a:solidFill>
                <a:srgbClr val="FF0000"/>
              </a:solidFill>
              <a:latin typeface="VNI-Times" pitchFamily="2" charset="0"/>
            </a:endParaRPr>
          </a:p>
        </p:txBody>
      </p:sp>
      <p:cxnSp>
        <p:nvCxnSpPr>
          <p:cNvPr id="809" name="Straight Connector 808"/>
          <p:cNvCxnSpPr/>
          <p:nvPr/>
        </p:nvCxnSpPr>
        <p:spPr>
          <a:xfrm flipV="1">
            <a:off x="2466331" y="5393520"/>
            <a:ext cx="4288650" cy="803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2" name="Straight Connector 821"/>
          <p:cNvCxnSpPr>
            <a:stCxn id="784" idx="0"/>
          </p:cNvCxnSpPr>
          <p:nvPr/>
        </p:nvCxnSpPr>
        <p:spPr>
          <a:xfrm flipV="1">
            <a:off x="6716881" y="5356221"/>
            <a:ext cx="0" cy="804867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6" name="Straight Connector 825"/>
          <p:cNvCxnSpPr>
            <a:stCxn id="802" idx="2"/>
            <a:endCxn id="841" idx="7"/>
          </p:cNvCxnSpPr>
          <p:nvPr/>
        </p:nvCxnSpPr>
        <p:spPr>
          <a:xfrm flipV="1">
            <a:off x="2438400" y="3061886"/>
            <a:ext cx="4686455" cy="2545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8" name="Straight Connector 827"/>
          <p:cNvCxnSpPr>
            <a:stCxn id="785" idx="0"/>
          </p:cNvCxnSpPr>
          <p:nvPr/>
        </p:nvCxnSpPr>
        <p:spPr>
          <a:xfrm flipH="1" flipV="1">
            <a:off x="7100256" y="3085733"/>
            <a:ext cx="1256" cy="3075354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0" name="Straight Connector 829"/>
          <p:cNvCxnSpPr>
            <a:stCxn id="801" idx="2"/>
          </p:cNvCxnSpPr>
          <p:nvPr/>
        </p:nvCxnSpPr>
        <p:spPr>
          <a:xfrm>
            <a:off x="2438401" y="3470365"/>
            <a:ext cx="5470473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2" name="Straight Connector 831"/>
          <p:cNvCxnSpPr>
            <a:stCxn id="786" idx="0"/>
            <a:endCxn id="842" idx="4"/>
          </p:cNvCxnSpPr>
          <p:nvPr/>
        </p:nvCxnSpPr>
        <p:spPr>
          <a:xfrm flipV="1">
            <a:off x="7870773" y="3499221"/>
            <a:ext cx="5782" cy="2661867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4" name="Straight Connector 833"/>
          <p:cNvCxnSpPr>
            <a:stCxn id="804" idx="2"/>
          </p:cNvCxnSpPr>
          <p:nvPr/>
        </p:nvCxnSpPr>
        <p:spPr>
          <a:xfrm>
            <a:off x="2450777" y="5008887"/>
            <a:ext cx="7790285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6" name="Straight Connector 835"/>
          <p:cNvCxnSpPr>
            <a:stCxn id="788" idx="4"/>
          </p:cNvCxnSpPr>
          <p:nvPr/>
        </p:nvCxnSpPr>
        <p:spPr>
          <a:xfrm flipV="1">
            <a:off x="10182564" y="5008889"/>
            <a:ext cx="11426" cy="1228398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0" name="Oval 311"/>
          <p:cNvSpPr>
            <a:spLocks noChangeArrowheads="1"/>
          </p:cNvSpPr>
          <p:nvPr/>
        </p:nvSpPr>
        <p:spPr bwMode="auto">
          <a:xfrm>
            <a:off x="6654217" y="5354774"/>
            <a:ext cx="100764" cy="86382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41" name="Oval 311"/>
          <p:cNvSpPr>
            <a:spLocks noChangeArrowheads="1"/>
          </p:cNvSpPr>
          <p:nvPr/>
        </p:nvSpPr>
        <p:spPr bwMode="auto">
          <a:xfrm>
            <a:off x="7038848" y="3049236"/>
            <a:ext cx="100764" cy="86382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42" name="Oval 311"/>
          <p:cNvSpPr>
            <a:spLocks noChangeArrowheads="1"/>
          </p:cNvSpPr>
          <p:nvPr/>
        </p:nvSpPr>
        <p:spPr bwMode="auto">
          <a:xfrm>
            <a:off x="7826173" y="3412838"/>
            <a:ext cx="100764" cy="86382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43" name="Oval 311"/>
          <p:cNvSpPr>
            <a:spLocks noChangeArrowheads="1"/>
          </p:cNvSpPr>
          <p:nvPr/>
        </p:nvSpPr>
        <p:spPr bwMode="auto">
          <a:xfrm>
            <a:off x="10132182" y="4970787"/>
            <a:ext cx="100764" cy="86382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44" name="Text Box 56" descr="Water droplets"/>
          <p:cNvSpPr txBox="1">
            <a:spLocks noChangeArrowheads="1"/>
          </p:cNvSpPr>
          <p:nvPr/>
        </p:nvSpPr>
        <p:spPr bwMode="auto">
          <a:xfrm>
            <a:off x="7843434" y="717330"/>
            <a:ext cx="4246639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u="sng" dirty="0" err="1">
                <a:solidFill>
                  <a:srgbClr val="CC0000"/>
                </a:solidFill>
                <a:latin typeface="VNI-Times" pitchFamily="2" charset="0"/>
              </a:rPr>
              <a:t>Böôùc</a:t>
            </a:r>
            <a:r>
              <a:rPr lang="en-US" sz="2400" b="1" u="sng" dirty="0">
                <a:solidFill>
                  <a:srgbClr val="CC0000"/>
                </a:solidFill>
                <a:latin typeface="VNI-Times" pitchFamily="2" charset="0"/>
              </a:rPr>
              <a:t> 3: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Noái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moãi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ñieåm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ñoù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vôùi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ñieåm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treân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truïc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hoaønh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coù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cuøng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hoaønh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ñoä</a:t>
            </a:r>
            <a:r>
              <a:rPr lang="en-US" sz="2400" dirty="0">
                <a:latin typeface="VNI-Times" pitchFamily="2" charset="0"/>
              </a:rPr>
              <a:t>.</a:t>
            </a:r>
          </a:p>
        </p:txBody>
      </p:sp>
      <p:cxnSp>
        <p:nvCxnSpPr>
          <p:cNvPr id="845" name="Straight Connector 844"/>
          <p:cNvCxnSpPr>
            <a:endCxn id="843" idx="0"/>
          </p:cNvCxnSpPr>
          <p:nvPr/>
        </p:nvCxnSpPr>
        <p:spPr>
          <a:xfrm flipH="1" flipV="1">
            <a:off x="10182565" y="4970787"/>
            <a:ext cx="5713" cy="123734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47" name="Straight Connector 846"/>
          <p:cNvCxnSpPr>
            <a:stCxn id="786" idx="0"/>
          </p:cNvCxnSpPr>
          <p:nvPr/>
        </p:nvCxnSpPr>
        <p:spPr>
          <a:xfrm flipV="1">
            <a:off x="7870773" y="3454497"/>
            <a:ext cx="5782" cy="270659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4" name="Straight Connector 853"/>
          <p:cNvCxnSpPr>
            <a:endCxn id="841" idx="0"/>
          </p:cNvCxnSpPr>
          <p:nvPr/>
        </p:nvCxnSpPr>
        <p:spPr>
          <a:xfrm flipH="1" flipV="1">
            <a:off x="7089231" y="3049237"/>
            <a:ext cx="13967" cy="314995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5" name="Straight Connector 864"/>
          <p:cNvCxnSpPr/>
          <p:nvPr/>
        </p:nvCxnSpPr>
        <p:spPr>
          <a:xfrm flipV="1">
            <a:off x="6716881" y="5394321"/>
            <a:ext cx="0" cy="80486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1" name="Group 233"/>
          <p:cNvGrpSpPr>
            <a:grpSpLocks/>
          </p:cNvGrpSpPr>
          <p:nvPr/>
        </p:nvGrpSpPr>
        <p:grpSpPr bwMode="auto">
          <a:xfrm>
            <a:off x="3065857" y="95404"/>
            <a:ext cx="7817031" cy="838200"/>
            <a:chOff x="192" y="192"/>
            <a:chExt cx="4176" cy="624"/>
          </a:xfrm>
        </p:grpSpPr>
        <p:sp>
          <p:nvSpPr>
            <p:cNvPr id="322" name="Line 234"/>
            <p:cNvSpPr>
              <a:spLocks noChangeShapeType="1"/>
            </p:cNvSpPr>
            <p:nvPr/>
          </p:nvSpPr>
          <p:spPr bwMode="auto">
            <a:xfrm>
              <a:off x="192" y="576"/>
              <a:ext cx="4176" cy="0"/>
            </a:xfrm>
            <a:prstGeom prst="line">
              <a:avLst/>
            </a:prstGeom>
            <a:noFill/>
            <a:ln w="57150" cmpd="thinThick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Line 235"/>
            <p:cNvSpPr>
              <a:spLocks noChangeShapeType="1"/>
            </p:cNvSpPr>
            <p:nvPr/>
          </p:nvSpPr>
          <p:spPr bwMode="auto">
            <a:xfrm>
              <a:off x="672" y="192"/>
              <a:ext cx="0" cy="624"/>
            </a:xfrm>
            <a:prstGeom prst="line">
              <a:avLst/>
            </a:prstGeom>
            <a:noFill/>
            <a:ln w="57150" cmpd="thinThick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4" name="Rectangle 231"/>
          <p:cNvSpPr>
            <a:spLocks noChangeArrowheads="1"/>
          </p:cNvSpPr>
          <p:nvPr/>
        </p:nvSpPr>
        <p:spPr bwMode="auto">
          <a:xfrm>
            <a:off x="3571306" y="-117476"/>
            <a:ext cx="1981200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200" b="1" dirty="0" smtClean="0">
                <a:solidFill>
                  <a:srgbClr val="008000"/>
                </a:solidFill>
                <a:latin typeface=".VnUniverse" panose="020B7200000000000000" pitchFamily="34" charset="0"/>
              </a:rPr>
              <a:t>:</a:t>
            </a:r>
            <a:endParaRPr lang="en-US" altLang="en-US" sz="3200" b="1" dirty="0">
              <a:solidFill>
                <a:srgbClr val="008000"/>
              </a:solidFill>
              <a:latin typeface=".VnUniverse" panose="020B7200000000000000" pitchFamily="34" charset="0"/>
            </a:endParaRPr>
          </a:p>
        </p:txBody>
      </p:sp>
      <p:sp>
        <p:nvSpPr>
          <p:cNvPr id="325" name="WordArt 236"/>
          <p:cNvSpPr>
            <a:spLocks noChangeArrowheads="1" noChangeShapeType="1" noTextEdit="1"/>
          </p:cNvSpPr>
          <p:nvPr/>
        </p:nvSpPr>
        <p:spPr bwMode="auto">
          <a:xfrm>
            <a:off x="3230990" y="226587"/>
            <a:ext cx="557213" cy="338138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kern="10" spc="-180" dirty="0">
                <a:ln w="9525" cap="sq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GD</a:t>
            </a:r>
          </a:p>
        </p:txBody>
      </p:sp>
      <p:sp>
        <p:nvSpPr>
          <p:cNvPr id="326" name="Rectangle 232"/>
          <p:cNvSpPr>
            <a:spLocks noChangeArrowheads="1"/>
          </p:cNvSpPr>
          <p:nvPr/>
        </p:nvSpPr>
        <p:spPr bwMode="auto">
          <a:xfrm>
            <a:off x="5172899" y="-104504"/>
            <a:ext cx="30480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" name="Rectangle 232"/>
          <p:cNvSpPr>
            <a:spLocks noChangeArrowheads="1"/>
          </p:cNvSpPr>
          <p:nvPr/>
        </p:nvSpPr>
        <p:spPr bwMode="auto">
          <a:xfrm>
            <a:off x="624584" y="189961"/>
            <a:ext cx="30480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1.Biểu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8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532137"/>
              </p:ext>
            </p:extLst>
          </p:nvPr>
        </p:nvGraphicFramePr>
        <p:xfrm>
          <a:off x="277161" y="1521401"/>
          <a:ext cx="1736611" cy="487035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568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97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397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(x)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168395477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3245007993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3330589468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N=20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774336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95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2865 -0.00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24" y="-23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0417 -0.61181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3060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1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10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4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9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8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1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" grpId="0" animBg="1"/>
      <p:bldP spid="529" grpId="1" animBg="1"/>
      <p:bldP spid="531" grpId="0" animBg="1"/>
      <p:bldP spid="650" grpId="0" animBg="1"/>
      <p:bldP spid="771" grpId="0"/>
      <p:bldP spid="773" grpId="0"/>
      <p:bldP spid="774" grpId="0"/>
      <p:bldP spid="775" grpId="0"/>
      <p:bldP spid="776" grpId="0"/>
      <p:bldP spid="777" grpId="0"/>
      <p:bldP spid="778" grpId="0"/>
      <p:bldP spid="780" grpId="0"/>
      <p:bldP spid="781" grpId="0" animBg="1"/>
      <p:bldP spid="782" grpId="0" animBg="1"/>
      <p:bldP spid="783" grpId="0" animBg="1"/>
      <p:bldP spid="784" grpId="0" animBg="1"/>
      <p:bldP spid="785" grpId="0" animBg="1"/>
      <p:bldP spid="786" grpId="0" animBg="1"/>
      <p:bldP spid="787" grpId="0" animBg="1"/>
      <p:bldP spid="788" grpId="0" animBg="1"/>
      <p:bldP spid="789" grpId="0"/>
      <p:bldP spid="790" grpId="0"/>
      <p:bldP spid="791" grpId="0"/>
      <p:bldP spid="792" grpId="0"/>
      <p:bldP spid="793" grpId="0"/>
      <p:bldP spid="794" grpId="0"/>
      <p:bldP spid="795" grpId="0"/>
      <p:bldP spid="796" grpId="0"/>
      <p:bldP spid="797" grpId="0"/>
      <p:bldP spid="798" grpId="0" animBg="1"/>
      <p:bldP spid="799" grpId="0" animBg="1"/>
      <p:bldP spid="800" grpId="0" animBg="1"/>
      <p:bldP spid="801" grpId="0" animBg="1"/>
      <p:bldP spid="802" grpId="0" animBg="1"/>
      <p:bldP spid="803" grpId="0" animBg="1"/>
      <p:bldP spid="804" grpId="0" animBg="1"/>
      <p:bldP spid="805" grpId="0" animBg="1"/>
      <p:bldP spid="805" grpId="1" animBg="1"/>
      <p:bldP spid="840" grpId="0" animBg="1"/>
      <p:bldP spid="841" grpId="0" animBg="1"/>
      <p:bldP spid="842" grpId="0" animBg="1"/>
      <p:bldP spid="843" grpId="0" animBg="1"/>
      <p:bldP spid="844" grpId="0" animBg="1"/>
      <p:bldP spid="84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1594352" y="956263"/>
            <a:ext cx="9691957" cy="5885288"/>
            <a:chOff x="-42861" y="1154668"/>
            <a:chExt cx="9567417" cy="5597397"/>
          </a:xfrm>
        </p:grpSpPr>
        <p:sp>
          <p:nvSpPr>
            <p:cNvPr id="26" name="Text Box 72"/>
            <p:cNvSpPr txBox="1">
              <a:spLocks noChangeArrowheads="1"/>
            </p:cNvSpPr>
            <p:nvPr/>
          </p:nvSpPr>
          <p:spPr bwMode="auto">
            <a:xfrm>
              <a:off x="7953014" y="6400800"/>
              <a:ext cx="1571542" cy="351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(x)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-42861" y="1154668"/>
              <a:ext cx="8849819" cy="5526246"/>
              <a:chOff x="-42861" y="1154668"/>
              <a:chExt cx="8849819" cy="5526246"/>
            </a:xfrm>
          </p:grpSpPr>
          <p:sp>
            <p:nvSpPr>
              <p:cNvPr id="8" name="Line 35"/>
              <p:cNvSpPr>
                <a:spLocks noChangeShapeType="1"/>
              </p:cNvSpPr>
              <p:nvPr/>
            </p:nvSpPr>
            <p:spPr bwMode="auto">
              <a:xfrm>
                <a:off x="957943" y="6199187"/>
                <a:ext cx="784245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" name="Line 34"/>
              <p:cNvSpPr>
                <a:spLocks noChangeShapeType="1"/>
              </p:cNvSpPr>
              <p:nvPr/>
            </p:nvSpPr>
            <p:spPr bwMode="auto">
              <a:xfrm flipV="1">
                <a:off x="957944" y="1488468"/>
                <a:ext cx="0" cy="4724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" name="Text Box 318"/>
              <p:cNvSpPr txBox="1">
                <a:spLocks noChangeArrowheads="1"/>
              </p:cNvSpPr>
              <p:nvPr/>
            </p:nvSpPr>
            <p:spPr bwMode="auto">
              <a:xfrm>
                <a:off x="2269687" y="6235379"/>
                <a:ext cx="625018" cy="406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 dirty="0">
                    <a:latin typeface=".VnTime" pitchFamily="34" charset="0"/>
                    <a:cs typeface="Arial" pitchFamily="34" charset="0"/>
                  </a:rPr>
                  <a:t>10</a:t>
                </a:r>
              </a:p>
            </p:txBody>
          </p:sp>
          <p:sp>
            <p:nvSpPr>
              <p:cNvPr id="11" name="Text Box 320"/>
              <p:cNvSpPr txBox="1">
                <a:spLocks noChangeArrowheads="1"/>
              </p:cNvSpPr>
              <p:nvPr/>
            </p:nvSpPr>
            <p:spPr bwMode="auto">
              <a:xfrm>
                <a:off x="5410802" y="6248399"/>
                <a:ext cx="304799" cy="305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800000"/>
                    </a:solidFill>
                    <a:latin typeface=".VnTime" pitchFamily="34" charset="0"/>
                    <a:cs typeface="Arial" pitchFamily="34" charset="0"/>
                  </a:rPr>
                  <a:t>30</a:t>
                </a:r>
              </a:p>
            </p:txBody>
          </p:sp>
          <p:sp>
            <p:nvSpPr>
              <p:cNvPr id="12" name="Text Box 330"/>
              <p:cNvSpPr txBox="1">
                <a:spLocks noChangeArrowheads="1"/>
              </p:cNvSpPr>
              <p:nvPr/>
            </p:nvSpPr>
            <p:spPr bwMode="auto">
              <a:xfrm>
                <a:off x="6200155" y="6248399"/>
                <a:ext cx="304799" cy="305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800000"/>
                    </a:solidFill>
                    <a:latin typeface=".VnTime" pitchFamily="34" charset="0"/>
                    <a:cs typeface="Arial" pitchFamily="34" charset="0"/>
                  </a:rPr>
                  <a:t>35</a:t>
                </a:r>
              </a:p>
            </p:txBody>
          </p:sp>
          <p:sp>
            <p:nvSpPr>
              <p:cNvPr id="13" name="Text Box 332"/>
              <p:cNvSpPr txBox="1">
                <a:spLocks noChangeArrowheads="1"/>
              </p:cNvSpPr>
              <p:nvPr/>
            </p:nvSpPr>
            <p:spPr bwMode="auto">
              <a:xfrm>
                <a:off x="8502159" y="6281416"/>
                <a:ext cx="304799" cy="305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800000"/>
                    </a:solidFill>
                    <a:latin typeface=".VnTime" pitchFamily="34" charset="0"/>
                    <a:cs typeface="Arial" pitchFamily="34" charset="0"/>
                  </a:rPr>
                  <a:t>50</a:t>
                </a:r>
              </a:p>
            </p:txBody>
          </p:sp>
          <p:sp>
            <p:nvSpPr>
              <p:cNvPr id="14" name="Text Box 333"/>
              <p:cNvSpPr txBox="1">
                <a:spLocks noChangeArrowheads="1"/>
              </p:cNvSpPr>
              <p:nvPr/>
            </p:nvSpPr>
            <p:spPr bwMode="auto">
              <a:xfrm>
                <a:off x="3829439" y="6217443"/>
                <a:ext cx="533400" cy="406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 dirty="0">
                    <a:latin typeface=".VnTime" pitchFamily="34" charset="0"/>
                    <a:cs typeface="Arial" pitchFamily="34" charset="0"/>
                  </a:rPr>
                  <a:t>20</a:t>
                </a:r>
              </a:p>
            </p:txBody>
          </p:sp>
          <p:sp>
            <p:nvSpPr>
              <p:cNvPr id="15" name="Text Box 333"/>
              <p:cNvSpPr txBox="1">
                <a:spLocks noChangeArrowheads="1"/>
              </p:cNvSpPr>
              <p:nvPr/>
            </p:nvSpPr>
            <p:spPr bwMode="auto">
              <a:xfrm>
                <a:off x="6906485" y="6218379"/>
                <a:ext cx="733524" cy="406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 dirty="0">
                    <a:latin typeface=".VnTime" pitchFamily="34" charset="0"/>
                    <a:cs typeface="Arial" pitchFamily="34" charset="0"/>
                  </a:rPr>
                  <a:t>40</a:t>
                </a:r>
              </a:p>
            </p:txBody>
          </p:sp>
          <p:sp>
            <p:nvSpPr>
              <p:cNvPr id="16" name="Text Box 36"/>
              <p:cNvSpPr txBox="1">
                <a:spLocks noChangeArrowheads="1"/>
              </p:cNvSpPr>
              <p:nvPr/>
            </p:nvSpPr>
            <p:spPr bwMode="auto">
              <a:xfrm>
                <a:off x="762000" y="6172200"/>
                <a:ext cx="457200" cy="508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>
                    <a:latin typeface=".VnTime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17" name="Text Box 320"/>
              <p:cNvSpPr txBox="1">
                <a:spLocks noChangeArrowheads="1"/>
              </p:cNvSpPr>
              <p:nvPr/>
            </p:nvSpPr>
            <p:spPr bwMode="auto">
              <a:xfrm>
                <a:off x="5029201" y="6248399"/>
                <a:ext cx="304799" cy="305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800000"/>
                    </a:solidFill>
                    <a:latin typeface=".VnTime" pitchFamily="34" charset="0"/>
                    <a:cs typeface="Arial" pitchFamily="34" charset="0"/>
                  </a:rPr>
                  <a:t>28</a:t>
                </a:r>
              </a:p>
            </p:txBody>
          </p:sp>
          <p:sp>
            <p:nvSpPr>
              <p:cNvPr id="18" name="Oval 309"/>
              <p:cNvSpPr>
                <a:spLocks noChangeArrowheads="1"/>
              </p:cNvSpPr>
              <p:nvPr/>
            </p:nvSpPr>
            <p:spPr bwMode="auto">
              <a:xfrm>
                <a:off x="914400" y="6161087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" name="Oval 311"/>
              <p:cNvSpPr>
                <a:spLocks noChangeArrowheads="1"/>
              </p:cNvSpPr>
              <p:nvPr/>
            </p:nvSpPr>
            <p:spPr bwMode="auto">
              <a:xfrm>
                <a:off x="2462365" y="617078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" name="Oval 311"/>
              <p:cNvSpPr>
                <a:spLocks noChangeArrowheads="1"/>
              </p:cNvSpPr>
              <p:nvPr/>
            </p:nvSpPr>
            <p:spPr bwMode="auto">
              <a:xfrm>
                <a:off x="4000889" y="61610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" name="Oval 311"/>
              <p:cNvSpPr>
                <a:spLocks noChangeArrowheads="1"/>
              </p:cNvSpPr>
              <p:nvPr/>
            </p:nvSpPr>
            <p:spPr bwMode="auto">
              <a:xfrm>
                <a:off x="5154781" y="61610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2" name="Oval 311"/>
              <p:cNvSpPr>
                <a:spLocks noChangeArrowheads="1"/>
              </p:cNvSpPr>
              <p:nvPr/>
            </p:nvSpPr>
            <p:spPr bwMode="auto">
              <a:xfrm>
                <a:off x="5539412" y="61610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3" name="Oval 311"/>
              <p:cNvSpPr>
                <a:spLocks noChangeArrowheads="1"/>
              </p:cNvSpPr>
              <p:nvPr/>
            </p:nvSpPr>
            <p:spPr bwMode="auto">
              <a:xfrm>
                <a:off x="6308673" y="61610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4" name="Oval 311"/>
              <p:cNvSpPr>
                <a:spLocks noChangeArrowheads="1"/>
              </p:cNvSpPr>
              <p:nvPr/>
            </p:nvSpPr>
            <p:spPr bwMode="auto">
              <a:xfrm>
                <a:off x="7070723" y="61610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5" name="Oval 311"/>
              <p:cNvSpPr>
                <a:spLocks noChangeArrowheads="1"/>
              </p:cNvSpPr>
              <p:nvPr/>
            </p:nvSpPr>
            <p:spPr bwMode="auto">
              <a:xfrm>
                <a:off x="8620464" y="61610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" name="Text Box 310"/>
              <p:cNvSpPr txBox="1">
                <a:spLocks noChangeArrowheads="1"/>
              </p:cNvSpPr>
              <p:nvPr/>
            </p:nvSpPr>
            <p:spPr bwMode="auto">
              <a:xfrm>
                <a:off x="-42861" y="1154668"/>
                <a:ext cx="1262060" cy="712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(n)</a:t>
                </a:r>
              </a:p>
            </p:txBody>
          </p:sp>
          <p:sp>
            <p:nvSpPr>
              <p:cNvPr id="28" name="Text Box 321"/>
              <p:cNvSpPr txBox="1">
                <a:spLocks noChangeArrowheads="1"/>
              </p:cNvSpPr>
              <p:nvPr/>
            </p:nvSpPr>
            <p:spPr bwMode="auto">
              <a:xfrm>
                <a:off x="609600" y="5257800"/>
                <a:ext cx="304799" cy="406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latin typeface=".VnTime" pitchFamily="34" charset="0"/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29" name="Text Box 322"/>
              <p:cNvSpPr txBox="1">
                <a:spLocks noChangeArrowheads="1"/>
              </p:cNvSpPr>
              <p:nvPr/>
            </p:nvSpPr>
            <p:spPr bwMode="auto">
              <a:xfrm>
                <a:off x="609600" y="4476842"/>
                <a:ext cx="304799" cy="406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latin typeface=".VnTime" pitchFamily="34" charset="0"/>
                    <a:cs typeface="Arial" pitchFamily="34" charset="0"/>
                  </a:rPr>
                  <a:t>4</a:t>
                </a:r>
              </a:p>
            </p:txBody>
          </p:sp>
          <p:sp>
            <p:nvSpPr>
              <p:cNvPr id="30" name="Text Box 323"/>
              <p:cNvSpPr txBox="1">
                <a:spLocks noChangeArrowheads="1"/>
              </p:cNvSpPr>
              <p:nvPr/>
            </p:nvSpPr>
            <p:spPr bwMode="auto">
              <a:xfrm>
                <a:off x="609600" y="3287009"/>
                <a:ext cx="304799" cy="406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FF0000"/>
                    </a:solidFill>
                    <a:latin typeface=".VnTime" pitchFamily="34" charset="0"/>
                    <a:cs typeface="Arial" pitchFamily="34" charset="0"/>
                  </a:rPr>
                  <a:t>7</a:t>
                </a:r>
              </a:p>
            </p:txBody>
          </p:sp>
          <p:sp>
            <p:nvSpPr>
              <p:cNvPr id="31" name="Text Box 324"/>
              <p:cNvSpPr txBox="1">
                <a:spLocks noChangeArrowheads="1"/>
              </p:cNvSpPr>
              <p:nvPr/>
            </p:nvSpPr>
            <p:spPr bwMode="auto">
              <a:xfrm>
                <a:off x="598537" y="2902377"/>
                <a:ext cx="304799" cy="406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FF0000"/>
                    </a:solidFill>
                    <a:latin typeface=".VnTime" pitchFamily="34" charset="0"/>
                    <a:cs typeface="Arial" pitchFamily="34" charset="0"/>
                  </a:rPr>
                  <a:t>8</a:t>
                </a:r>
              </a:p>
            </p:txBody>
          </p:sp>
          <p:sp>
            <p:nvSpPr>
              <p:cNvPr id="32" name="Text Box 337"/>
              <p:cNvSpPr txBox="1">
                <a:spLocks noChangeArrowheads="1"/>
              </p:cNvSpPr>
              <p:nvPr/>
            </p:nvSpPr>
            <p:spPr bwMode="auto">
              <a:xfrm>
                <a:off x="533401" y="2131529"/>
                <a:ext cx="457200" cy="712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latin typeface=".VnTime" pitchFamily="34" charset="0"/>
                    <a:cs typeface="Arial" pitchFamily="34" charset="0"/>
                  </a:rPr>
                  <a:t>10</a:t>
                </a:r>
              </a:p>
            </p:txBody>
          </p:sp>
          <p:sp>
            <p:nvSpPr>
              <p:cNvPr id="33" name="Text Box 322"/>
              <p:cNvSpPr txBox="1">
                <a:spLocks noChangeArrowheads="1"/>
              </p:cNvSpPr>
              <p:nvPr/>
            </p:nvSpPr>
            <p:spPr bwMode="auto">
              <a:xfrm>
                <a:off x="609600" y="3701143"/>
                <a:ext cx="304799" cy="406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latin typeface=".VnTime" pitchFamily="34" charset="0"/>
                    <a:cs typeface="Arial" pitchFamily="34" charset="0"/>
                  </a:rPr>
                  <a:t>6</a:t>
                </a:r>
              </a:p>
            </p:txBody>
          </p:sp>
          <p:sp>
            <p:nvSpPr>
              <p:cNvPr id="34" name="Text Box 324"/>
              <p:cNvSpPr txBox="1">
                <a:spLocks noChangeArrowheads="1"/>
              </p:cNvSpPr>
              <p:nvPr/>
            </p:nvSpPr>
            <p:spPr bwMode="auto">
              <a:xfrm>
                <a:off x="609600" y="4825531"/>
                <a:ext cx="304799" cy="406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FF0000"/>
                    </a:solidFill>
                    <a:latin typeface=".VnTime" pitchFamily="34" charset="0"/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35" name="Oval 311"/>
              <p:cNvSpPr>
                <a:spLocks noChangeArrowheads="1"/>
              </p:cNvSpPr>
              <p:nvPr/>
            </p:nvSpPr>
            <p:spPr bwMode="auto">
              <a:xfrm>
                <a:off x="914400" y="535622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6" name="Oval 311"/>
              <p:cNvSpPr>
                <a:spLocks noChangeArrowheads="1"/>
              </p:cNvSpPr>
              <p:nvPr/>
            </p:nvSpPr>
            <p:spPr bwMode="auto">
              <a:xfrm>
                <a:off x="914400" y="4587759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7" name="Oval 311"/>
              <p:cNvSpPr>
                <a:spLocks noChangeArrowheads="1"/>
              </p:cNvSpPr>
              <p:nvPr/>
            </p:nvSpPr>
            <p:spPr bwMode="auto">
              <a:xfrm>
                <a:off x="914400" y="3818498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8" name="Oval 311"/>
              <p:cNvSpPr>
                <a:spLocks noChangeArrowheads="1"/>
              </p:cNvSpPr>
              <p:nvPr/>
            </p:nvSpPr>
            <p:spPr bwMode="auto">
              <a:xfrm>
                <a:off x="914400" y="3432265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9" name="Oval 311"/>
              <p:cNvSpPr>
                <a:spLocks noChangeArrowheads="1"/>
              </p:cNvSpPr>
              <p:nvPr/>
            </p:nvSpPr>
            <p:spPr bwMode="auto">
              <a:xfrm>
                <a:off x="914400" y="3049236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0" name="Oval 311"/>
              <p:cNvSpPr>
                <a:spLocks noChangeArrowheads="1"/>
              </p:cNvSpPr>
              <p:nvPr/>
            </p:nvSpPr>
            <p:spPr bwMode="auto">
              <a:xfrm>
                <a:off x="914400" y="2286385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1" name="Oval 311"/>
              <p:cNvSpPr>
                <a:spLocks noChangeArrowheads="1"/>
              </p:cNvSpPr>
              <p:nvPr/>
            </p:nvSpPr>
            <p:spPr bwMode="auto">
              <a:xfrm>
                <a:off x="926776" y="49707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flipV="1">
                <a:off x="942331" y="5393519"/>
                <a:ext cx="4288650" cy="803"/>
              </a:xfrm>
              <a:prstGeom prst="line">
                <a:avLst/>
              </a:prstGeom>
              <a:ln w="28575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21" idx="0"/>
              </p:cNvCxnSpPr>
              <p:nvPr/>
            </p:nvCxnSpPr>
            <p:spPr>
              <a:xfrm flipV="1">
                <a:off x="5192881" y="5356220"/>
                <a:ext cx="0" cy="804867"/>
              </a:xfrm>
              <a:prstGeom prst="line">
                <a:avLst/>
              </a:prstGeom>
              <a:ln w="28575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39" idx="2"/>
              </p:cNvCxnSpPr>
              <p:nvPr/>
            </p:nvCxnSpPr>
            <p:spPr>
              <a:xfrm>
                <a:off x="914400" y="3087336"/>
                <a:ext cx="4740038" cy="0"/>
              </a:xfrm>
              <a:prstGeom prst="line">
                <a:avLst/>
              </a:prstGeom>
              <a:ln w="28575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22" idx="0"/>
              </p:cNvCxnSpPr>
              <p:nvPr/>
            </p:nvCxnSpPr>
            <p:spPr>
              <a:xfrm flipH="1" flipV="1">
                <a:off x="5576256" y="3085733"/>
                <a:ext cx="1256" cy="3075354"/>
              </a:xfrm>
              <a:prstGeom prst="line">
                <a:avLst/>
              </a:prstGeom>
              <a:ln w="28575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38" idx="2"/>
              </p:cNvCxnSpPr>
              <p:nvPr/>
            </p:nvCxnSpPr>
            <p:spPr>
              <a:xfrm>
                <a:off x="914400" y="3470365"/>
                <a:ext cx="5470473" cy="0"/>
              </a:xfrm>
              <a:prstGeom prst="line">
                <a:avLst/>
              </a:prstGeom>
              <a:ln w="28575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23" idx="0"/>
                <a:endCxn id="52" idx="4"/>
              </p:cNvCxnSpPr>
              <p:nvPr/>
            </p:nvCxnSpPr>
            <p:spPr>
              <a:xfrm flipV="1">
                <a:off x="6346773" y="3499220"/>
                <a:ext cx="5782" cy="2661867"/>
              </a:xfrm>
              <a:prstGeom prst="line">
                <a:avLst/>
              </a:prstGeom>
              <a:ln w="28575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41" idx="2"/>
              </p:cNvCxnSpPr>
              <p:nvPr/>
            </p:nvCxnSpPr>
            <p:spPr>
              <a:xfrm>
                <a:off x="926776" y="5008887"/>
                <a:ext cx="7790285" cy="0"/>
              </a:xfrm>
              <a:prstGeom prst="line">
                <a:avLst/>
              </a:prstGeom>
              <a:ln w="28575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25" idx="4"/>
              </p:cNvCxnSpPr>
              <p:nvPr/>
            </p:nvCxnSpPr>
            <p:spPr>
              <a:xfrm flipV="1">
                <a:off x="8658564" y="5008889"/>
                <a:ext cx="11426" cy="1228398"/>
              </a:xfrm>
              <a:prstGeom prst="line">
                <a:avLst/>
              </a:prstGeom>
              <a:ln w="28575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311"/>
              <p:cNvSpPr>
                <a:spLocks noChangeArrowheads="1"/>
              </p:cNvSpPr>
              <p:nvPr/>
            </p:nvSpPr>
            <p:spPr bwMode="auto">
              <a:xfrm>
                <a:off x="5130217" y="5354774"/>
                <a:ext cx="100764" cy="8638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1" name="Oval 311"/>
              <p:cNvSpPr>
                <a:spLocks noChangeArrowheads="1"/>
              </p:cNvSpPr>
              <p:nvPr/>
            </p:nvSpPr>
            <p:spPr bwMode="auto">
              <a:xfrm>
                <a:off x="5514848" y="3049236"/>
                <a:ext cx="100764" cy="8638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2" name="Oval 311"/>
              <p:cNvSpPr>
                <a:spLocks noChangeArrowheads="1"/>
              </p:cNvSpPr>
              <p:nvPr/>
            </p:nvSpPr>
            <p:spPr bwMode="auto">
              <a:xfrm>
                <a:off x="6302173" y="3412838"/>
                <a:ext cx="100764" cy="8638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3" name="Oval 311"/>
              <p:cNvSpPr>
                <a:spLocks noChangeArrowheads="1"/>
              </p:cNvSpPr>
              <p:nvPr/>
            </p:nvSpPr>
            <p:spPr bwMode="auto">
              <a:xfrm>
                <a:off x="8608182" y="4970787"/>
                <a:ext cx="100764" cy="8638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cxnSp>
            <p:nvCxnSpPr>
              <p:cNvPr id="54" name="Straight Connector 53"/>
              <p:cNvCxnSpPr>
                <a:endCxn id="53" idx="0"/>
              </p:cNvCxnSpPr>
              <p:nvPr/>
            </p:nvCxnSpPr>
            <p:spPr>
              <a:xfrm flipH="1" flipV="1">
                <a:off x="8658564" y="4970787"/>
                <a:ext cx="5713" cy="1237348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23" idx="0"/>
              </p:cNvCxnSpPr>
              <p:nvPr/>
            </p:nvCxnSpPr>
            <p:spPr>
              <a:xfrm flipV="1">
                <a:off x="6346773" y="3454496"/>
                <a:ext cx="5782" cy="2706591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endCxn id="51" idx="0"/>
              </p:cNvCxnSpPr>
              <p:nvPr/>
            </p:nvCxnSpPr>
            <p:spPr>
              <a:xfrm flipH="1" flipV="1">
                <a:off x="5565230" y="3049236"/>
                <a:ext cx="13967" cy="3149951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V="1">
                <a:off x="5192881" y="5394320"/>
                <a:ext cx="0" cy="804867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Text Box 356"/>
          <p:cNvSpPr txBox="1">
            <a:spLocks noChangeArrowheads="1"/>
          </p:cNvSpPr>
          <p:nvPr/>
        </p:nvSpPr>
        <p:spPr bwMode="auto">
          <a:xfrm>
            <a:off x="2755712" y="1130273"/>
            <a:ext cx="6478236" cy="156966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/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" name="AutoShape 357"/>
          <p:cNvSpPr>
            <a:spLocks noChangeArrowheads="1"/>
          </p:cNvSpPr>
          <p:nvPr/>
        </p:nvSpPr>
        <p:spPr bwMode="auto">
          <a:xfrm>
            <a:off x="8220203" y="2893436"/>
            <a:ext cx="3971797" cy="1467618"/>
          </a:xfrm>
          <a:prstGeom prst="wedgeRoundRectCallout">
            <a:avLst>
              <a:gd name="adj1" fmla="val -43750"/>
              <a:gd name="adj2" fmla="val 8152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62" name="Group 233"/>
          <p:cNvGrpSpPr>
            <a:grpSpLocks/>
          </p:cNvGrpSpPr>
          <p:nvPr/>
        </p:nvGrpSpPr>
        <p:grpSpPr bwMode="auto">
          <a:xfrm>
            <a:off x="4413095" y="41971"/>
            <a:ext cx="5281215" cy="838200"/>
            <a:chOff x="255" y="92"/>
            <a:chExt cx="4176" cy="624"/>
          </a:xfrm>
        </p:grpSpPr>
        <p:sp>
          <p:nvSpPr>
            <p:cNvPr id="63" name="Line 234"/>
            <p:cNvSpPr>
              <a:spLocks noChangeShapeType="1"/>
            </p:cNvSpPr>
            <p:nvPr/>
          </p:nvSpPr>
          <p:spPr bwMode="auto">
            <a:xfrm>
              <a:off x="255" y="496"/>
              <a:ext cx="4176" cy="0"/>
            </a:xfrm>
            <a:prstGeom prst="line">
              <a:avLst/>
            </a:prstGeom>
            <a:noFill/>
            <a:ln w="57150" cmpd="thinThick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235"/>
            <p:cNvSpPr>
              <a:spLocks noChangeShapeType="1"/>
            </p:cNvSpPr>
            <p:nvPr/>
          </p:nvSpPr>
          <p:spPr bwMode="auto">
            <a:xfrm>
              <a:off x="672" y="92"/>
              <a:ext cx="0" cy="624"/>
            </a:xfrm>
            <a:prstGeom prst="line">
              <a:avLst/>
            </a:prstGeom>
            <a:noFill/>
            <a:ln w="57150" cmpd="thinThick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" name="WordArt 236"/>
          <p:cNvSpPr>
            <a:spLocks noChangeArrowheads="1" noChangeShapeType="1" noTextEdit="1"/>
          </p:cNvSpPr>
          <p:nvPr/>
        </p:nvSpPr>
        <p:spPr bwMode="auto">
          <a:xfrm>
            <a:off x="4275710" y="170862"/>
            <a:ext cx="557213" cy="338138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kern="10" spc="-180" dirty="0">
                <a:ln w="9525" cap="sq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GD</a:t>
            </a:r>
          </a:p>
        </p:txBody>
      </p:sp>
      <p:sp>
        <p:nvSpPr>
          <p:cNvPr id="66" name="Rectangle 232"/>
          <p:cNvSpPr>
            <a:spLocks noChangeArrowheads="1"/>
          </p:cNvSpPr>
          <p:nvPr/>
        </p:nvSpPr>
        <p:spPr bwMode="auto">
          <a:xfrm>
            <a:off x="4882845" y="-80034"/>
            <a:ext cx="30480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231"/>
          <p:cNvSpPr>
            <a:spLocks noChangeArrowheads="1"/>
          </p:cNvSpPr>
          <p:nvPr/>
        </p:nvSpPr>
        <p:spPr bwMode="auto">
          <a:xfrm>
            <a:off x="4461143" y="-106161"/>
            <a:ext cx="1981200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b="1" dirty="0" smtClean="0">
                <a:solidFill>
                  <a:srgbClr val="008000"/>
                </a:solidFill>
                <a:latin typeface=".VnUniverse" panose="020B7200000000000000" pitchFamily="34" charset="0"/>
              </a:rPr>
              <a:t>:</a:t>
            </a:r>
            <a:endParaRPr lang="en-US" altLang="en-US" sz="2800" b="1" dirty="0">
              <a:solidFill>
                <a:srgbClr val="008000"/>
              </a:solidFill>
              <a:latin typeface=".VnUniverse" panose="020B7200000000000000" pitchFamily="34" charset="0"/>
            </a:endParaRPr>
          </a:p>
        </p:txBody>
      </p:sp>
      <p:sp>
        <p:nvSpPr>
          <p:cNvPr id="68" name="Rectangle 232"/>
          <p:cNvSpPr>
            <a:spLocks noChangeArrowheads="1"/>
          </p:cNvSpPr>
          <p:nvPr/>
        </p:nvSpPr>
        <p:spPr bwMode="auto">
          <a:xfrm>
            <a:off x="624584" y="189961"/>
            <a:ext cx="30480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1.Biểu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9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065813"/>
              </p:ext>
            </p:extLst>
          </p:nvPr>
        </p:nvGraphicFramePr>
        <p:xfrm>
          <a:off x="277161" y="1521401"/>
          <a:ext cx="1736611" cy="487035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568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97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397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(x)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168395477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3245007993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3330589468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N=20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774336724"/>
                  </a:ext>
                </a:extLst>
              </a:tr>
            </a:tbl>
          </a:graphicData>
        </a:graphic>
      </p:graphicFrame>
      <p:sp>
        <p:nvSpPr>
          <p:cNvPr id="70" name="Text Box 105"/>
          <p:cNvSpPr txBox="1">
            <a:spLocks noChangeArrowheads="1"/>
          </p:cNvSpPr>
          <p:nvPr/>
        </p:nvSpPr>
        <p:spPr bwMode="auto">
          <a:xfrm>
            <a:off x="505086" y="674544"/>
            <a:ext cx="7346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1536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5086102" y="584804"/>
            <a:ext cx="7258297" cy="5894373"/>
            <a:chOff x="-42861" y="1154668"/>
            <a:chExt cx="9567417" cy="5597397"/>
          </a:xfrm>
        </p:grpSpPr>
        <p:sp>
          <p:nvSpPr>
            <p:cNvPr id="26" name="Text Box 72"/>
            <p:cNvSpPr txBox="1">
              <a:spLocks noChangeArrowheads="1"/>
            </p:cNvSpPr>
            <p:nvPr/>
          </p:nvSpPr>
          <p:spPr bwMode="auto">
            <a:xfrm>
              <a:off x="7953014" y="6400800"/>
              <a:ext cx="1571542" cy="351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(x)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-42861" y="1154668"/>
              <a:ext cx="8973742" cy="5526246"/>
              <a:chOff x="-42861" y="1154668"/>
              <a:chExt cx="8973742" cy="5526246"/>
            </a:xfrm>
          </p:grpSpPr>
          <p:sp>
            <p:nvSpPr>
              <p:cNvPr id="8" name="Line 35"/>
              <p:cNvSpPr>
                <a:spLocks noChangeShapeType="1"/>
              </p:cNvSpPr>
              <p:nvPr/>
            </p:nvSpPr>
            <p:spPr bwMode="auto">
              <a:xfrm>
                <a:off x="957943" y="6199187"/>
                <a:ext cx="784245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" name="Line 34"/>
              <p:cNvSpPr>
                <a:spLocks noChangeShapeType="1"/>
              </p:cNvSpPr>
              <p:nvPr/>
            </p:nvSpPr>
            <p:spPr bwMode="auto">
              <a:xfrm flipV="1">
                <a:off x="957944" y="1488468"/>
                <a:ext cx="0" cy="4724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" name="Text Box 318"/>
              <p:cNvSpPr txBox="1">
                <a:spLocks noChangeArrowheads="1"/>
              </p:cNvSpPr>
              <p:nvPr/>
            </p:nvSpPr>
            <p:spPr bwMode="auto">
              <a:xfrm>
                <a:off x="2269687" y="6235379"/>
                <a:ext cx="625018" cy="406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 dirty="0">
                    <a:latin typeface=".VnTime" pitchFamily="34" charset="0"/>
                    <a:cs typeface="Arial" pitchFamily="34" charset="0"/>
                  </a:rPr>
                  <a:t>10</a:t>
                </a:r>
              </a:p>
            </p:txBody>
          </p:sp>
          <p:sp>
            <p:nvSpPr>
              <p:cNvPr id="11" name="Text Box 320"/>
              <p:cNvSpPr txBox="1">
                <a:spLocks noChangeArrowheads="1"/>
              </p:cNvSpPr>
              <p:nvPr/>
            </p:nvSpPr>
            <p:spPr bwMode="auto">
              <a:xfrm>
                <a:off x="5410802" y="6248399"/>
                <a:ext cx="472343" cy="296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800000"/>
                    </a:solidFill>
                    <a:latin typeface=".VnTime" pitchFamily="34" charset="0"/>
                    <a:cs typeface="Arial" pitchFamily="34" charset="0"/>
                  </a:rPr>
                  <a:t>30</a:t>
                </a:r>
              </a:p>
            </p:txBody>
          </p:sp>
          <p:sp>
            <p:nvSpPr>
              <p:cNvPr id="12" name="Text Box 330"/>
              <p:cNvSpPr txBox="1">
                <a:spLocks noChangeArrowheads="1"/>
              </p:cNvSpPr>
              <p:nvPr/>
            </p:nvSpPr>
            <p:spPr bwMode="auto">
              <a:xfrm>
                <a:off x="6200155" y="6248398"/>
                <a:ext cx="424718" cy="296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800000"/>
                    </a:solidFill>
                    <a:latin typeface=".VnTime" pitchFamily="34" charset="0"/>
                    <a:cs typeface="Arial" pitchFamily="34" charset="0"/>
                  </a:rPr>
                  <a:t>35</a:t>
                </a:r>
              </a:p>
            </p:txBody>
          </p:sp>
          <p:sp>
            <p:nvSpPr>
              <p:cNvPr id="13" name="Text Box 332"/>
              <p:cNvSpPr txBox="1">
                <a:spLocks noChangeArrowheads="1"/>
              </p:cNvSpPr>
              <p:nvPr/>
            </p:nvSpPr>
            <p:spPr bwMode="auto">
              <a:xfrm>
                <a:off x="8502159" y="6281416"/>
                <a:ext cx="428722" cy="296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800000"/>
                    </a:solidFill>
                    <a:latin typeface=".VnTime" pitchFamily="34" charset="0"/>
                    <a:cs typeface="Arial" pitchFamily="34" charset="0"/>
                  </a:rPr>
                  <a:t>50</a:t>
                </a:r>
              </a:p>
            </p:txBody>
          </p:sp>
          <p:sp>
            <p:nvSpPr>
              <p:cNvPr id="14" name="Text Box 333"/>
              <p:cNvSpPr txBox="1">
                <a:spLocks noChangeArrowheads="1"/>
              </p:cNvSpPr>
              <p:nvPr/>
            </p:nvSpPr>
            <p:spPr bwMode="auto">
              <a:xfrm>
                <a:off x="3829438" y="6217443"/>
                <a:ext cx="719212" cy="406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 dirty="0">
                    <a:latin typeface=".VnTime" pitchFamily="34" charset="0"/>
                    <a:cs typeface="Arial" pitchFamily="34" charset="0"/>
                  </a:rPr>
                  <a:t>20</a:t>
                </a:r>
              </a:p>
            </p:txBody>
          </p:sp>
          <p:sp>
            <p:nvSpPr>
              <p:cNvPr id="15" name="Text Box 333"/>
              <p:cNvSpPr txBox="1">
                <a:spLocks noChangeArrowheads="1"/>
              </p:cNvSpPr>
              <p:nvPr/>
            </p:nvSpPr>
            <p:spPr bwMode="auto">
              <a:xfrm>
                <a:off x="6906485" y="6218379"/>
                <a:ext cx="733524" cy="406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 dirty="0">
                    <a:latin typeface=".VnTime" pitchFamily="34" charset="0"/>
                    <a:cs typeface="Arial" pitchFamily="34" charset="0"/>
                  </a:rPr>
                  <a:t>40</a:t>
                </a:r>
              </a:p>
            </p:txBody>
          </p:sp>
          <p:sp>
            <p:nvSpPr>
              <p:cNvPr id="16" name="Text Box 36"/>
              <p:cNvSpPr txBox="1">
                <a:spLocks noChangeArrowheads="1"/>
              </p:cNvSpPr>
              <p:nvPr/>
            </p:nvSpPr>
            <p:spPr bwMode="auto">
              <a:xfrm>
                <a:off x="762000" y="6172200"/>
                <a:ext cx="457200" cy="508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>
                    <a:latin typeface=".VnTime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17" name="Text Box 320"/>
              <p:cNvSpPr txBox="1">
                <a:spLocks noChangeArrowheads="1"/>
              </p:cNvSpPr>
              <p:nvPr/>
            </p:nvSpPr>
            <p:spPr bwMode="auto">
              <a:xfrm>
                <a:off x="5009271" y="6248399"/>
                <a:ext cx="324729" cy="296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800000"/>
                    </a:solidFill>
                    <a:latin typeface=".VnTime" pitchFamily="34" charset="0"/>
                    <a:cs typeface="Arial" pitchFamily="34" charset="0"/>
                  </a:rPr>
                  <a:t>28</a:t>
                </a:r>
              </a:p>
            </p:txBody>
          </p:sp>
          <p:sp>
            <p:nvSpPr>
              <p:cNvPr id="18" name="Oval 309"/>
              <p:cNvSpPr>
                <a:spLocks noChangeArrowheads="1"/>
              </p:cNvSpPr>
              <p:nvPr/>
            </p:nvSpPr>
            <p:spPr bwMode="auto">
              <a:xfrm>
                <a:off x="914400" y="6161087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" name="Oval 311"/>
              <p:cNvSpPr>
                <a:spLocks noChangeArrowheads="1"/>
              </p:cNvSpPr>
              <p:nvPr/>
            </p:nvSpPr>
            <p:spPr bwMode="auto">
              <a:xfrm>
                <a:off x="2462365" y="617078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" name="Oval 311"/>
              <p:cNvSpPr>
                <a:spLocks noChangeArrowheads="1"/>
              </p:cNvSpPr>
              <p:nvPr/>
            </p:nvSpPr>
            <p:spPr bwMode="auto">
              <a:xfrm>
                <a:off x="4000889" y="61610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" name="Oval 311"/>
              <p:cNvSpPr>
                <a:spLocks noChangeArrowheads="1"/>
              </p:cNvSpPr>
              <p:nvPr/>
            </p:nvSpPr>
            <p:spPr bwMode="auto">
              <a:xfrm>
                <a:off x="5154781" y="61610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2" name="Oval 311"/>
              <p:cNvSpPr>
                <a:spLocks noChangeArrowheads="1"/>
              </p:cNvSpPr>
              <p:nvPr/>
            </p:nvSpPr>
            <p:spPr bwMode="auto">
              <a:xfrm>
                <a:off x="5539412" y="61610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3" name="Oval 311"/>
              <p:cNvSpPr>
                <a:spLocks noChangeArrowheads="1"/>
              </p:cNvSpPr>
              <p:nvPr/>
            </p:nvSpPr>
            <p:spPr bwMode="auto">
              <a:xfrm>
                <a:off x="6308673" y="61610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4" name="Oval 311"/>
              <p:cNvSpPr>
                <a:spLocks noChangeArrowheads="1"/>
              </p:cNvSpPr>
              <p:nvPr/>
            </p:nvSpPr>
            <p:spPr bwMode="auto">
              <a:xfrm>
                <a:off x="7070723" y="61610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5" name="Oval 311"/>
              <p:cNvSpPr>
                <a:spLocks noChangeArrowheads="1"/>
              </p:cNvSpPr>
              <p:nvPr/>
            </p:nvSpPr>
            <p:spPr bwMode="auto">
              <a:xfrm>
                <a:off x="8620464" y="61610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" name="Text Box 310"/>
              <p:cNvSpPr txBox="1">
                <a:spLocks noChangeArrowheads="1"/>
              </p:cNvSpPr>
              <p:nvPr/>
            </p:nvSpPr>
            <p:spPr bwMode="auto">
              <a:xfrm>
                <a:off x="-42861" y="1154668"/>
                <a:ext cx="1262060" cy="712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(n)</a:t>
                </a:r>
              </a:p>
            </p:txBody>
          </p:sp>
          <p:sp>
            <p:nvSpPr>
              <p:cNvPr id="28" name="Text Box 321"/>
              <p:cNvSpPr txBox="1">
                <a:spLocks noChangeArrowheads="1"/>
              </p:cNvSpPr>
              <p:nvPr/>
            </p:nvSpPr>
            <p:spPr bwMode="auto">
              <a:xfrm>
                <a:off x="609600" y="5257800"/>
                <a:ext cx="304799" cy="406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latin typeface=".VnTime" pitchFamily="34" charset="0"/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29" name="Text Box 322"/>
              <p:cNvSpPr txBox="1">
                <a:spLocks noChangeArrowheads="1"/>
              </p:cNvSpPr>
              <p:nvPr/>
            </p:nvSpPr>
            <p:spPr bwMode="auto">
              <a:xfrm>
                <a:off x="609600" y="4476842"/>
                <a:ext cx="304799" cy="406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latin typeface=".VnTime" pitchFamily="34" charset="0"/>
                    <a:cs typeface="Arial" pitchFamily="34" charset="0"/>
                  </a:rPr>
                  <a:t>4</a:t>
                </a:r>
              </a:p>
            </p:txBody>
          </p:sp>
          <p:sp>
            <p:nvSpPr>
              <p:cNvPr id="30" name="Text Box 323"/>
              <p:cNvSpPr txBox="1">
                <a:spLocks noChangeArrowheads="1"/>
              </p:cNvSpPr>
              <p:nvPr/>
            </p:nvSpPr>
            <p:spPr bwMode="auto">
              <a:xfrm>
                <a:off x="609600" y="3287009"/>
                <a:ext cx="304799" cy="406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FF0000"/>
                    </a:solidFill>
                    <a:latin typeface=".VnTime" pitchFamily="34" charset="0"/>
                    <a:cs typeface="Arial" pitchFamily="34" charset="0"/>
                  </a:rPr>
                  <a:t>7</a:t>
                </a:r>
              </a:p>
            </p:txBody>
          </p:sp>
          <p:sp>
            <p:nvSpPr>
              <p:cNvPr id="31" name="Text Box 324"/>
              <p:cNvSpPr txBox="1">
                <a:spLocks noChangeArrowheads="1"/>
              </p:cNvSpPr>
              <p:nvPr/>
            </p:nvSpPr>
            <p:spPr bwMode="auto">
              <a:xfrm>
                <a:off x="598537" y="2902377"/>
                <a:ext cx="304799" cy="406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FF0000"/>
                    </a:solidFill>
                    <a:latin typeface=".VnTime" pitchFamily="34" charset="0"/>
                    <a:cs typeface="Arial" pitchFamily="34" charset="0"/>
                  </a:rPr>
                  <a:t>8</a:t>
                </a:r>
              </a:p>
            </p:txBody>
          </p:sp>
          <p:sp>
            <p:nvSpPr>
              <p:cNvPr id="32" name="Text Box 337"/>
              <p:cNvSpPr txBox="1">
                <a:spLocks noChangeArrowheads="1"/>
              </p:cNvSpPr>
              <p:nvPr/>
            </p:nvSpPr>
            <p:spPr bwMode="auto">
              <a:xfrm>
                <a:off x="481744" y="2131529"/>
                <a:ext cx="685798" cy="350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latin typeface=".VnTime" pitchFamily="34" charset="0"/>
                    <a:cs typeface="Arial" pitchFamily="34" charset="0"/>
                  </a:rPr>
                  <a:t>10</a:t>
                </a:r>
              </a:p>
            </p:txBody>
          </p:sp>
          <p:sp>
            <p:nvSpPr>
              <p:cNvPr id="33" name="Text Box 322"/>
              <p:cNvSpPr txBox="1">
                <a:spLocks noChangeArrowheads="1"/>
              </p:cNvSpPr>
              <p:nvPr/>
            </p:nvSpPr>
            <p:spPr bwMode="auto">
              <a:xfrm>
                <a:off x="609600" y="3701143"/>
                <a:ext cx="304799" cy="406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latin typeface=".VnTime" pitchFamily="34" charset="0"/>
                    <a:cs typeface="Arial" pitchFamily="34" charset="0"/>
                  </a:rPr>
                  <a:t>6</a:t>
                </a:r>
              </a:p>
            </p:txBody>
          </p:sp>
          <p:sp>
            <p:nvSpPr>
              <p:cNvPr id="34" name="Text Box 324"/>
              <p:cNvSpPr txBox="1">
                <a:spLocks noChangeArrowheads="1"/>
              </p:cNvSpPr>
              <p:nvPr/>
            </p:nvSpPr>
            <p:spPr bwMode="auto">
              <a:xfrm>
                <a:off x="609600" y="4825531"/>
                <a:ext cx="304799" cy="406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FF0000"/>
                    </a:solidFill>
                    <a:latin typeface=".VnTime" pitchFamily="34" charset="0"/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35" name="Oval 311"/>
              <p:cNvSpPr>
                <a:spLocks noChangeArrowheads="1"/>
              </p:cNvSpPr>
              <p:nvPr/>
            </p:nvSpPr>
            <p:spPr bwMode="auto">
              <a:xfrm>
                <a:off x="914400" y="535622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6" name="Oval 311"/>
              <p:cNvSpPr>
                <a:spLocks noChangeArrowheads="1"/>
              </p:cNvSpPr>
              <p:nvPr/>
            </p:nvSpPr>
            <p:spPr bwMode="auto">
              <a:xfrm>
                <a:off x="914400" y="4587759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7" name="Oval 311"/>
              <p:cNvSpPr>
                <a:spLocks noChangeArrowheads="1"/>
              </p:cNvSpPr>
              <p:nvPr/>
            </p:nvSpPr>
            <p:spPr bwMode="auto">
              <a:xfrm>
                <a:off x="914400" y="3818498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8" name="Oval 311"/>
              <p:cNvSpPr>
                <a:spLocks noChangeArrowheads="1"/>
              </p:cNvSpPr>
              <p:nvPr/>
            </p:nvSpPr>
            <p:spPr bwMode="auto">
              <a:xfrm>
                <a:off x="914400" y="3432265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9" name="Oval 311"/>
              <p:cNvSpPr>
                <a:spLocks noChangeArrowheads="1"/>
              </p:cNvSpPr>
              <p:nvPr/>
            </p:nvSpPr>
            <p:spPr bwMode="auto">
              <a:xfrm>
                <a:off x="914400" y="3049236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0" name="Oval 311"/>
              <p:cNvSpPr>
                <a:spLocks noChangeArrowheads="1"/>
              </p:cNvSpPr>
              <p:nvPr/>
            </p:nvSpPr>
            <p:spPr bwMode="auto">
              <a:xfrm>
                <a:off x="914400" y="2286385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1" name="Oval 311"/>
              <p:cNvSpPr>
                <a:spLocks noChangeArrowheads="1"/>
              </p:cNvSpPr>
              <p:nvPr/>
            </p:nvSpPr>
            <p:spPr bwMode="auto">
              <a:xfrm>
                <a:off x="926776" y="49707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flipV="1">
                <a:off x="942331" y="5393519"/>
                <a:ext cx="4288650" cy="803"/>
              </a:xfrm>
              <a:prstGeom prst="line">
                <a:avLst/>
              </a:prstGeom>
              <a:ln w="28575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21" idx="0"/>
              </p:cNvCxnSpPr>
              <p:nvPr/>
            </p:nvCxnSpPr>
            <p:spPr>
              <a:xfrm flipV="1">
                <a:off x="5192881" y="5356220"/>
                <a:ext cx="0" cy="804867"/>
              </a:xfrm>
              <a:prstGeom prst="line">
                <a:avLst/>
              </a:prstGeom>
              <a:ln w="28575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39" idx="2"/>
              </p:cNvCxnSpPr>
              <p:nvPr/>
            </p:nvCxnSpPr>
            <p:spPr>
              <a:xfrm>
                <a:off x="914400" y="3087336"/>
                <a:ext cx="4740038" cy="0"/>
              </a:xfrm>
              <a:prstGeom prst="line">
                <a:avLst/>
              </a:prstGeom>
              <a:ln w="28575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22" idx="0"/>
              </p:cNvCxnSpPr>
              <p:nvPr/>
            </p:nvCxnSpPr>
            <p:spPr>
              <a:xfrm flipH="1" flipV="1">
                <a:off x="5576256" y="3085733"/>
                <a:ext cx="1256" cy="3075354"/>
              </a:xfrm>
              <a:prstGeom prst="line">
                <a:avLst/>
              </a:prstGeom>
              <a:ln w="28575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38" idx="2"/>
              </p:cNvCxnSpPr>
              <p:nvPr/>
            </p:nvCxnSpPr>
            <p:spPr>
              <a:xfrm>
                <a:off x="914400" y="3470365"/>
                <a:ext cx="5470473" cy="0"/>
              </a:xfrm>
              <a:prstGeom prst="line">
                <a:avLst/>
              </a:prstGeom>
              <a:ln w="28575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23" idx="0"/>
                <a:endCxn id="52" idx="4"/>
              </p:cNvCxnSpPr>
              <p:nvPr/>
            </p:nvCxnSpPr>
            <p:spPr>
              <a:xfrm flipV="1">
                <a:off x="6346773" y="3499220"/>
                <a:ext cx="5782" cy="2661867"/>
              </a:xfrm>
              <a:prstGeom prst="line">
                <a:avLst/>
              </a:prstGeom>
              <a:ln w="28575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41" idx="2"/>
              </p:cNvCxnSpPr>
              <p:nvPr/>
            </p:nvCxnSpPr>
            <p:spPr>
              <a:xfrm>
                <a:off x="926776" y="5008887"/>
                <a:ext cx="7790285" cy="0"/>
              </a:xfrm>
              <a:prstGeom prst="line">
                <a:avLst/>
              </a:prstGeom>
              <a:ln w="28575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25" idx="4"/>
              </p:cNvCxnSpPr>
              <p:nvPr/>
            </p:nvCxnSpPr>
            <p:spPr>
              <a:xfrm flipV="1">
                <a:off x="8658564" y="5008889"/>
                <a:ext cx="11426" cy="1228398"/>
              </a:xfrm>
              <a:prstGeom prst="line">
                <a:avLst/>
              </a:prstGeom>
              <a:ln w="28575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311"/>
              <p:cNvSpPr>
                <a:spLocks noChangeArrowheads="1"/>
              </p:cNvSpPr>
              <p:nvPr/>
            </p:nvSpPr>
            <p:spPr bwMode="auto">
              <a:xfrm>
                <a:off x="5130217" y="5354774"/>
                <a:ext cx="100764" cy="8638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1" name="Oval 311"/>
              <p:cNvSpPr>
                <a:spLocks noChangeArrowheads="1"/>
              </p:cNvSpPr>
              <p:nvPr/>
            </p:nvSpPr>
            <p:spPr bwMode="auto">
              <a:xfrm>
                <a:off x="5514848" y="3049236"/>
                <a:ext cx="100764" cy="8638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2" name="Oval 311"/>
              <p:cNvSpPr>
                <a:spLocks noChangeArrowheads="1"/>
              </p:cNvSpPr>
              <p:nvPr/>
            </p:nvSpPr>
            <p:spPr bwMode="auto">
              <a:xfrm>
                <a:off x="6302173" y="3412838"/>
                <a:ext cx="100764" cy="8638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3" name="Oval 311"/>
              <p:cNvSpPr>
                <a:spLocks noChangeArrowheads="1"/>
              </p:cNvSpPr>
              <p:nvPr/>
            </p:nvSpPr>
            <p:spPr bwMode="auto">
              <a:xfrm>
                <a:off x="8608182" y="4970787"/>
                <a:ext cx="100764" cy="8638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cxnSp>
            <p:nvCxnSpPr>
              <p:cNvPr id="54" name="Straight Connector 53"/>
              <p:cNvCxnSpPr>
                <a:endCxn id="53" idx="0"/>
              </p:cNvCxnSpPr>
              <p:nvPr/>
            </p:nvCxnSpPr>
            <p:spPr>
              <a:xfrm flipH="1" flipV="1">
                <a:off x="8658564" y="4970787"/>
                <a:ext cx="5713" cy="1237348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23" idx="0"/>
              </p:cNvCxnSpPr>
              <p:nvPr/>
            </p:nvCxnSpPr>
            <p:spPr>
              <a:xfrm flipV="1">
                <a:off x="6346773" y="3454496"/>
                <a:ext cx="5782" cy="2706591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endCxn id="51" idx="0"/>
              </p:cNvCxnSpPr>
              <p:nvPr/>
            </p:nvCxnSpPr>
            <p:spPr>
              <a:xfrm flipH="1" flipV="1">
                <a:off x="5565230" y="3049236"/>
                <a:ext cx="13967" cy="3149951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V="1">
                <a:off x="5192881" y="5394320"/>
                <a:ext cx="0" cy="804867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233"/>
          <p:cNvGrpSpPr>
            <a:grpSpLocks/>
          </p:cNvGrpSpPr>
          <p:nvPr/>
        </p:nvGrpSpPr>
        <p:grpSpPr bwMode="auto">
          <a:xfrm>
            <a:off x="4413095" y="41971"/>
            <a:ext cx="5281215" cy="838200"/>
            <a:chOff x="255" y="92"/>
            <a:chExt cx="4176" cy="624"/>
          </a:xfrm>
        </p:grpSpPr>
        <p:sp>
          <p:nvSpPr>
            <p:cNvPr id="63" name="Line 234"/>
            <p:cNvSpPr>
              <a:spLocks noChangeShapeType="1"/>
            </p:cNvSpPr>
            <p:nvPr/>
          </p:nvSpPr>
          <p:spPr bwMode="auto">
            <a:xfrm>
              <a:off x="255" y="496"/>
              <a:ext cx="4176" cy="0"/>
            </a:xfrm>
            <a:prstGeom prst="line">
              <a:avLst/>
            </a:prstGeom>
            <a:noFill/>
            <a:ln w="57150" cmpd="thinThick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235"/>
            <p:cNvSpPr>
              <a:spLocks noChangeShapeType="1"/>
            </p:cNvSpPr>
            <p:nvPr/>
          </p:nvSpPr>
          <p:spPr bwMode="auto">
            <a:xfrm>
              <a:off x="672" y="92"/>
              <a:ext cx="0" cy="624"/>
            </a:xfrm>
            <a:prstGeom prst="line">
              <a:avLst/>
            </a:prstGeom>
            <a:noFill/>
            <a:ln w="57150" cmpd="thinThick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" name="WordArt 236"/>
          <p:cNvSpPr>
            <a:spLocks noChangeArrowheads="1" noChangeShapeType="1" noTextEdit="1"/>
          </p:cNvSpPr>
          <p:nvPr/>
        </p:nvSpPr>
        <p:spPr bwMode="auto">
          <a:xfrm>
            <a:off x="4275710" y="170862"/>
            <a:ext cx="557213" cy="338138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kern="10" spc="-180" dirty="0">
                <a:ln w="9525" cap="sq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GD</a:t>
            </a:r>
          </a:p>
        </p:txBody>
      </p:sp>
      <p:sp>
        <p:nvSpPr>
          <p:cNvPr id="66" name="Rectangle 232"/>
          <p:cNvSpPr>
            <a:spLocks noChangeArrowheads="1"/>
          </p:cNvSpPr>
          <p:nvPr/>
        </p:nvSpPr>
        <p:spPr bwMode="auto">
          <a:xfrm>
            <a:off x="4882845" y="-80034"/>
            <a:ext cx="30480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231"/>
          <p:cNvSpPr>
            <a:spLocks noChangeArrowheads="1"/>
          </p:cNvSpPr>
          <p:nvPr/>
        </p:nvSpPr>
        <p:spPr bwMode="auto">
          <a:xfrm>
            <a:off x="4461143" y="-106161"/>
            <a:ext cx="1981200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b="1" dirty="0" smtClean="0">
                <a:solidFill>
                  <a:srgbClr val="008000"/>
                </a:solidFill>
                <a:latin typeface=".VnUniverse" panose="020B7200000000000000" pitchFamily="34" charset="0"/>
              </a:rPr>
              <a:t>:</a:t>
            </a:r>
            <a:endParaRPr lang="en-US" altLang="en-US" sz="2800" b="1" dirty="0">
              <a:solidFill>
                <a:srgbClr val="008000"/>
              </a:solidFill>
              <a:latin typeface=".VnUniverse" panose="020B7200000000000000" pitchFamily="34" charset="0"/>
            </a:endParaRPr>
          </a:p>
        </p:txBody>
      </p:sp>
      <p:sp>
        <p:nvSpPr>
          <p:cNvPr id="68" name="Rectangle 232"/>
          <p:cNvSpPr>
            <a:spLocks noChangeArrowheads="1"/>
          </p:cNvSpPr>
          <p:nvPr/>
        </p:nvSpPr>
        <p:spPr bwMode="auto">
          <a:xfrm>
            <a:off x="624584" y="189961"/>
            <a:ext cx="30480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1.Biểu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388032" y="1024687"/>
            <a:ext cx="480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74581" y="1737712"/>
            <a:ext cx="5014051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n.</a:t>
            </a:r>
          </a:p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334000" y="5911850"/>
            <a:ext cx="121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VNI-Times" pitchFamily="2" charset="0"/>
                <a:cs typeface="Arial" charset="0"/>
              </a:rPr>
              <a:t>Giaù trò (</a:t>
            </a:r>
            <a:r>
              <a:rPr lang="en-US" sz="1600" b="1">
                <a:cs typeface="Arial" charset="0"/>
              </a:rPr>
              <a:t>x)</a:t>
            </a:r>
          </a:p>
        </p:txBody>
      </p:sp>
      <p:grpSp>
        <p:nvGrpSpPr>
          <p:cNvPr id="5" name="Group 323"/>
          <p:cNvGrpSpPr>
            <a:grpSpLocks/>
          </p:cNvGrpSpPr>
          <p:nvPr/>
        </p:nvGrpSpPr>
        <p:grpSpPr bwMode="auto">
          <a:xfrm>
            <a:off x="1600201" y="1371600"/>
            <a:ext cx="4371975" cy="4800600"/>
            <a:chOff x="0" y="240"/>
            <a:chExt cx="2754" cy="3024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301" y="288"/>
              <a:ext cx="0" cy="29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0" y="3024"/>
              <a:ext cx="27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Text Box 244"/>
            <p:cNvSpPr txBox="1">
              <a:spLocks noChangeArrowheads="1"/>
            </p:cNvSpPr>
            <p:nvPr/>
          </p:nvSpPr>
          <p:spPr bwMode="auto">
            <a:xfrm>
              <a:off x="0" y="3024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.VnTime" pitchFamily="34" charset="0"/>
                  <a:cs typeface="Arial" charset="0"/>
                </a:rPr>
                <a:t>O</a:t>
              </a:r>
            </a:p>
          </p:txBody>
        </p:sp>
        <p:sp>
          <p:nvSpPr>
            <p:cNvPr id="9" name="Oval 245"/>
            <p:cNvSpPr>
              <a:spLocks noChangeArrowheads="1"/>
            </p:cNvSpPr>
            <p:nvPr/>
          </p:nvSpPr>
          <p:spPr bwMode="auto">
            <a:xfrm>
              <a:off x="274" y="2986"/>
              <a:ext cx="42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Text Box 246"/>
            <p:cNvSpPr txBox="1">
              <a:spLocks noChangeArrowheads="1"/>
            </p:cNvSpPr>
            <p:nvPr/>
          </p:nvSpPr>
          <p:spPr bwMode="auto">
            <a:xfrm>
              <a:off x="396" y="240"/>
              <a:ext cx="7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VNI-Times" pitchFamily="2" charset="0"/>
                  <a:cs typeface="Arial" charset="0"/>
                </a:rPr>
                <a:t>Taàn soá (</a:t>
              </a:r>
              <a:r>
                <a:rPr lang="en-US" b="1">
                  <a:cs typeface="Arial" charset="0"/>
                </a:rPr>
                <a:t>n)</a:t>
              </a:r>
            </a:p>
          </p:txBody>
        </p:sp>
        <p:sp>
          <p:nvSpPr>
            <p:cNvPr id="11" name="Oval 247"/>
            <p:cNvSpPr>
              <a:spLocks noChangeArrowheads="1"/>
            </p:cNvSpPr>
            <p:nvPr/>
          </p:nvSpPr>
          <p:spPr bwMode="auto">
            <a:xfrm>
              <a:off x="729" y="2994"/>
              <a:ext cx="42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" name="Oval 248"/>
            <p:cNvSpPr>
              <a:spLocks noChangeArrowheads="1"/>
            </p:cNvSpPr>
            <p:nvPr/>
          </p:nvSpPr>
          <p:spPr bwMode="auto">
            <a:xfrm>
              <a:off x="1138" y="2994"/>
              <a:ext cx="41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3" name="Oval 249"/>
            <p:cNvSpPr>
              <a:spLocks noChangeArrowheads="1"/>
            </p:cNvSpPr>
            <p:nvPr/>
          </p:nvSpPr>
          <p:spPr bwMode="auto">
            <a:xfrm>
              <a:off x="2369" y="2994"/>
              <a:ext cx="42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" name="Oval 250"/>
            <p:cNvSpPr>
              <a:spLocks noChangeArrowheads="1"/>
            </p:cNvSpPr>
            <p:nvPr/>
          </p:nvSpPr>
          <p:spPr bwMode="auto">
            <a:xfrm>
              <a:off x="281" y="2490"/>
              <a:ext cx="42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251"/>
            <p:cNvSpPr>
              <a:spLocks noChangeArrowheads="1"/>
            </p:cNvSpPr>
            <p:nvPr/>
          </p:nvSpPr>
          <p:spPr bwMode="auto">
            <a:xfrm>
              <a:off x="283" y="2016"/>
              <a:ext cx="42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252"/>
            <p:cNvSpPr>
              <a:spLocks noChangeArrowheads="1"/>
            </p:cNvSpPr>
            <p:nvPr/>
          </p:nvSpPr>
          <p:spPr bwMode="auto">
            <a:xfrm>
              <a:off x="281" y="1536"/>
              <a:ext cx="42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7" name="Oval 253"/>
            <p:cNvSpPr>
              <a:spLocks noChangeArrowheads="1"/>
            </p:cNvSpPr>
            <p:nvPr/>
          </p:nvSpPr>
          <p:spPr bwMode="auto">
            <a:xfrm>
              <a:off x="273" y="1056"/>
              <a:ext cx="42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Text Box 254"/>
            <p:cNvSpPr txBox="1">
              <a:spLocks noChangeArrowheads="1"/>
            </p:cNvSpPr>
            <p:nvPr/>
          </p:nvSpPr>
          <p:spPr bwMode="auto">
            <a:xfrm>
              <a:off x="634" y="3024"/>
              <a:ext cx="23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latin typeface=".VnTime" pitchFamily="34" charset="0"/>
                  <a:cs typeface="Arial" charset="0"/>
                </a:rPr>
                <a:t>10</a:t>
              </a:r>
            </a:p>
          </p:txBody>
        </p:sp>
        <p:sp>
          <p:nvSpPr>
            <p:cNvPr id="19" name="Text Box 255"/>
            <p:cNvSpPr txBox="1">
              <a:spLocks noChangeArrowheads="1"/>
            </p:cNvSpPr>
            <p:nvPr/>
          </p:nvSpPr>
          <p:spPr bwMode="auto">
            <a:xfrm>
              <a:off x="1328" y="3024"/>
              <a:ext cx="2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800000"/>
                  </a:solidFill>
                  <a:latin typeface=".VnTime" pitchFamily="34" charset="0"/>
                  <a:cs typeface="Arial" charset="0"/>
                </a:rPr>
                <a:t>28</a:t>
              </a:r>
            </a:p>
          </p:txBody>
        </p:sp>
        <p:sp>
          <p:nvSpPr>
            <p:cNvPr id="20" name="Text Box 256"/>
            <p:cNvSpPr txBox="1">
              <a:spLocks noChangeArrowheads="1"/>
            </p:cNvSpPr>
            <p:nvPr/>
          </p:nvSpPr>
          <p:spPr bwMode="auto">
            <a:xfrm>
              <a:off x="1533" y="3054"/>
              <a:ext cx="16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800000"/>
                  </a:solidFill>
                  <a:latin typeface=".VnTime" pitchFamily="34" charset="0"/>
                  <a:cs typeface="Arial" charset="0"/>
                </a:rPr>
                <a:t>30</a:t>
              </a:r>
            </a:p>
          </p:txBody>
        </p:sp>
        <p:sp>
          <p:nvSpPr>
            <p:cNvPr id="21" name="Text Box 257"/>
            <p:cNvSpPr txBox="1">
              <a:spLocks noChangeArrowheads="1"/>
            </p:cNvSpPr>
            <p:nvPr/>
          </p:nvSpPr>
          <p:spPr bwMode="auto">
            <a:xfrm>
              <a:off x="129" y="2400"/>
              <a:ext cx="1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C00000"/>
                  </a:solidFill>
                  <a:latin typeface=".VnTime" pitchFamily="34" charset="0"/>
                  <a:cs typeface="Arial" charset="0"/>
                </a:rPr>
                <a:t>2</a:t>
              </a:r>
            </a:p>
          </p:txBody>
        </p:sp>
        <p:sp>
          <p:nvSpPr>
            <p:cNvPr id="22" name="Text Box 258"/>
            <p:cNvSpPr txBox="1">
              <a:spLocks noChangeArrowheads="1"/>
            </p:cNvSpPr>
            <p:nvPr/>
          </p:nvSpPr>
          <p:spPr bwMode="auto">
            <a:xfrm>
              <a:off x="121" y="1929"/>
              <a:ext cx="1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.VnTime" pitchFamily="34" charset="0"/>
                  <a:cs typeface="Arial" charset="0"/>
                </a:rPr>
                <a:t>4</a:t>
              </a:r>
            </a:p>
          </p:txBody>
        </p:sp>
        <p:sp>
          <p:nvSpPr>
            <p:cNvPr id="23" name="Text Box 259"/>
            <p:cNvSpPr txBox="1">
              <a:spLocks noChangeArrowheads="1"/>
            </p:cNvSpPr>
            <p:nvPr/>
          </p:nvSpPr>
          <p:spPr bwMode="auto">
            <a:xfrm>
              <a:off x="89" y="1200"/>
              <a:ext cx="1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.VnTime" pitchFamily="34" charset="0"/>
                  <a:cs typeface="Arial" charset="0"/>
                </a:rPr>
                <a:t>7</a:t>
              </a:r>
            </a:p>
          </p:txBody>
        </p:sp>
        <p:sp>
          <p:nvSpPr>
            <p:cNvPr id="24" name="Text Box 260"/>
            <p:cNvSpPr txBox="1">
              <a:spLocks noChangeArrowheads="1"/>
            </p:cNvSpPr>
            <p:nvPr/>
          </p:nvSpPr>
          <p:spPr bwMode="auto">
            <a:xfrm>
              <a:off x="89" y="978"/>
              <a:ext cx="1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.VnTime" pitchFamily="34" charset="0"/>
                  <a:cs typeface="Arial" charset="0"/>
                </a:rPr>
                <a:t>8</a:t>
              </a:r>
            </a:p>
          </p:txBody>
        </p:sp>
        <p:sp>
          <p:nvSpPr>
            <p:cNvPr id="25" name="Oval 261"/>
            <p:cNvSpPr>
              <a:spLocks noChangeArrowheads="1"/>
            </p:cNvSpPr>
            <p:nvPr/>
          </p:nvSpPr>
          <p:spPr bwMode="auto">
            <a:xfrm>
              <a:off x="1557" y="2996"/>
              <a:ext cx="42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" name="Oval 262"/>
            <p:cNvSpPr>
              <a:spLocks noChangeArrowheads="1"/>
            </p:cNvSpPr>
            <p:nvPr/>
          </p:nvSpPr>
          <p:spPr bwMode="auto">
            <a:xfrm>
              <a:off x="1976" y="2994"/>
              <a:ext cx="42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" name="Oval 263"/>
            <p:cNvSpPr>
              <a:spLocks noChangeArrowheads="1"/>
            </p:cNvSpPr>
            <p:nvPr/>
          </p:nvSpPr>
          <p:spPr bwMode="auto">
            <a:xfrm>
              <a:off x="1431" y="2994"/>
              <a:ext cx="42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" name="Text Box 264"/>
            <p:cNvSpPr txBox="1">
              <a:spLocks noChangeArrowheads="1"/>
            </p:cNvSpPr>
            <p:nvPr/>
          </p:nvSpPr>
          <p:spPr bwMode="auto">
            <a:xfrm>
              <a:off x="1719" y="3057"/>
              <a:ext cx="16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800000"/>
                  </a:solidFill>
                  <a:latin typeface=".VnTime" pitchFamily="34" charset="0"/>
                  <a:cs typeface="Arial" charset="0"/>
                </a:rPr>
                <a:t>35</a:t>
              </a:r>
            </a:p>
          </p:txBody>
        </p:sp>
        <p:sp>
          <p:nvSpPr>
            <p:cNvPr id="29" name="Oval 265"/>
            <p:cNvSpPr>
              <a:spLocks noChangeArrowheads="1"/>
            </p:cNvSpPr>
            <p:nvPr/>
          </p:nvSpPr>
          <p:spPr bwMode="auto">
            <a:xfrm>
              <a:off x="1766" y="2997"/>
              <a:ext cx="42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" name="Text Box 266"/>
            <p:cNvSpPr txBox="1">
              <a:spLocks noChangeArrowheads="1"/>
            </p:cNvSpPr>
            <p:nvPr/>
          </p:nvSpPr>
          <p:spPr bwMode="auto">
            <a:xfrm>
              <a:off x="2319" y="3045"/>
              <a:ext cx="16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b="1">
                  <a:solidFill>
                    <a:srgbClr val="800000"/>
                  </a:solidFill>
                  <a:latin typeface=".VnTime" pitchFamily="34" charset="0"/>
                  <a:cs typeface="Arial" charset="0"/>
                </a:rPr>
                <a:t>50</a:t>
              </a:r>
            </a:p>
          </p:txBody>
        </p:sp>
        <p:sp>
          <p:nvSpPr>
            <p:cNvPr id="31" name="Text Box 267"/>
            <p:cNvSpPr txBox="1">
              <a:spLocks noChangeArrowheads="1"/>
            </p:cNvSpPr>
            <p:nvPr/>
          </p:nvSpPr>
          <p:spPr bwMode="auto">
            <a:xfrm>
              <a:off x="1033" y="3027"/>
              <a:ext cx="23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latin typeface=".VnTime" pitchFamily="34" charset="0"/>
                  <a:cs typeface="Arial" charset="0"/>
                </a:rPr>
                <a:t>20</a:t>
              </a:r>
            </a:p>
          </p:txBody>
        </p:sp>
        <p:sp>
          <p:nvSpPr>
            <p:cNvPr id="32" name="Oval 268"/>
            <p:cNvSpPr>
              <a:spLocks noChangeArrowheads="1"/>
            </p:cNvSpPr>
            <p:nvPr/>
          </p:nvSpPr>
          <p:spPr bwMode="auto">
            <a:xfrm>
              <a:off x="274" y="624"/>
              <a:ext cx="42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3" name="Oval 269"/>
            <p:cNvSpPr>
              <a:spLocks noChangeArrowheads="1"/>
            </p:cNvSpPr>
            <p:nvPr/>
          </p:nvSpPr>
          <p:spPr bwMode="auto">
            <a:xfrm>
              <a:off x="274" y="1296"/>
              <a:ext cx="42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4" name="Oval 270"/>
            <p:cNvSpPr>
              <a:spLocks noChangeArrowheads="1"/>
            </p:cNvSpPr>
            <p:nvPr/>
          </p:nvSpPr>
          <p:spPr bwMode="auto">
            <a:xfrm>
              <a:off x="274" y="2246"/>
              <a:ext cx="42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5" name="Text Box 271"/>
            <p:cNvSpPr txBox="1">
              <a:spLocks noChangeArrowheads="1"/>
            </p:cNvSpPr>
            <p:nvPr/>
          </p:nvSpPr>
          <p:spPr bwMode="auto">
            <a:xfrm>
              <a:off x="115" y="2160"/>
              <a:ext cx="1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.VnTime" pitchFamily="34" charset="0"/>
                  <a:cs typeface="Arial" charset="0"/>
                </a:rPr>
                <a:t>3</a:t>
              </a:r>
            </a:p>
          </p:txBody>
        </p:sp>
        <p:sp>
          <p:nvSpPr>
            <p:cNvPr id="36" name="Oval 272"/>
            <p:cNvSpPr>
              <a:spLocks noChangeArrowheads="1"/>
            </p:cNvSpPr>
            <p:nvPr/>
          </p:nvSpPr>
          <p:spPr bwMode="auto">
            <a:xfrm>
              <a:off x="1431" y="2470"/>
              <a:ext cx="42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7" name="Line 273"/>
            <p:cNvSpPr>
              <a:spLocks noChangeShapeType="1"/>
            </p:cNvSpPr>
            <p:nvPr/>
          </p:nvSpPr>
          <p:spPr bwMode="auto">
            <a:xfrm flipV="1">
              <a:off x="299" y="2496"/>
              <a:ext cx="11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8" name="Line 274"/>
            <p:cNvSpPr>
              <a:spLocks noChangeShapeType="1"/>
            </p:cNvSpPr>
            <p:nvPr/>
          </p:nvSpPr>
          <p:spPr bwMode="auto">
            <a:xfrm flipH="1">
              <a:off x="1455" y="2496"/>
              <a:ext cx="0" cy="528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" name="Line 275"/>
            <p:cNvSpPr>
              <a:spLocks noChangeShapeType="1"/>
            </p:cNvSpPr>
            <p:nvPr/>
          </p:nvSpPr>
          <p:spPr bwMode="auto">
            <a:xfrm>
              <a:off x="1580" y="1056"/>
              <a:ext cx="0" cy="1968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" name="Line 276"/>
            <p:cNvSpPr>
              <a:spLocks noChangeShapeType="1"/>
            </p:cNvSpPr>
            <p:nvPr/>
          </p:nvSpPr>
          <p:spPr bwMode="auto">
            <a:xfrm flipV="1">
              <a:off x="304" y="1056"/>
              <a:ext cx="125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" name="Oval 277"/>
            <p:cNvSpPr>
              <a:spLocks noChangeArrowheads="1"/>
            </p:cNvSpPr>
            <p:nvPr/>
          </p:nvSpPr>
          <p:spPr bwMode="auto">
            <a:xfrm>
              <a:off x="1554" y="1038"/>
              <a:ext cx="42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2" name="Line 278"/>
            <p:cNvSpPr>
              <a:spLocks noChangeShapeType="1"/>
            </p:cNvSpPr>
            <p:nvPr/>
          </p:nvSpPr>
          <p:spPr bwMode="auto">
            <a:xfrm>
              <a:off x="1766" y="1296"/>
              <a:ext cx="16" cy="1725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" name="Line 279"/>
            <p:cNvSpPr>
              <a:spLocks noChangeShapeType="1"/>
            </p:cNvSpPr>
            <p:nvPr/>
          </p:nvSpPr>
          <p:spPr bwMode="auto">
            <a:xfrm flipV="1">
              <a:off x="302" y="1296"/>
              <a:ext cx="142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" name="Oval 280"/>
            <p:cNvSpPr>
              <a:spLocks noChangeArrowheads="1"/>
            </p:cNvSpPr>
            <p:nvPr/>
          </p:nvSpPr>
          <p:spPr bwMode="auto">
            <a:xfrm>
              <a:off x="1740" y="1266"/>
              <a:ext cx="42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5" name="Line 281"/>
            <p:cNvSpPr>
              <a:spLocks noChangeShapeType="1"/>
            </p:cNvSpPr>
            <p:nvPr/>
          </p:nvSpPr>
          <p:spPr bwMode="auto">
            <a:xfrm>
              <a:off x="2395" y="2304"/>
              <a:ext cx="0" cy="717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6" name="Line 282"/>
            <p:cNvSpPr>
              <a:spLocks noChangeShapeType="1"/>
            </p:cNvSpPr>
            <p:nvPr/>
          </p:nvSpPr>
          <p:spPr bwMode="auto">
            <a:xfrm flipV="1">
              <a:off x="302" y="2256"/>
              <a:ext cx="20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7" name="Oval 283"/>
            <p:cNvSpPr>
              <a:spLocks noChangeArrowheads="1"/>
            </p:cNvSpPr>
            <p:nvPr/>
          </p:nvSpPr>
          <p:spPr bwMode="auto">
            <a:xfrm>
              <a:off x="2380" y="2226"/>
              <a:ext cx="42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8" name="Line 284"/>
            <p:cNvSpPr>
              <a:spLocks noChangeShapeType="1"/>
            </p:cNvSpPr>
            <p:nvPr/>
          </p:nvSpPr>
          <p:spPr bwMode="auto">
            <a:xfrm>
              <a:off x="1457" y="2496"/>
              <a:ext cx="0" cy="52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9" name="Line 285"/>
            <p:cNvSpPr>
              <a:spLocks noChangeShapeType="1"/>
            </p:cNvSpPr>
            <p:nvPr/>
          </p:nvSpPr>
          <p:spPr bwMode="auto">
            <a:xfrm>
              <a:off x="1580" y="1056"/>
              <a:ext cx="0" cy="196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0" name="Line 286"/>
            <p:cNvSpPr>
              <a:spLocks noChangeShapeType="1"/>
            </p:cNvSpPr>
            <p:nvPr/>
          </p:nvSpPr>
          <p:spPr bwMode="auto">
            <a:xfrm>
              <a:off x="1774" y="1287"/>
              <a:ext cx="0" cy="172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" name="Line 287"/>
            <p:cNvSpPr>
              <a:spLocks noChangeShapeType="1"/>
            </p:cNvSpPr>
            <p:nvPr/>
          </p:nvSpPr>
          <p:spPr bwMode="auto">
            <a:xfrm>
              <a:off x="2395" y="2256"/>
              <a:ext cx="0" cy="76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2" name="Group 83"/>
          <p:cNvGrpSpPr>
            <a:grpSpLocks/>
          </p:cNvGrpSpPr>
          <p:nvPr/>
        </p:nvGrpSpPr>
        <p:grpSpPr bwMode="auto">
          <a:xfrm>
            <a:off x="6324600" y="1524000"/>
            <a:ext cx="4419600" cy="4724400"/>
            <a:chOff x="4724400" y="533400"/>
            <a:chExt cx="4419600" cy="4724400"/>
          </a:xfrm>
        </p:grpSpPr>
        <p:sp>
          <p:nvSpPr>
            <p:cNvPr id="53" name="Line 293"/>
            <p:cNvSpPr>
              <a:spLocks noChangeShapeType="1"/>
            </p:cNvSpPr>
            <p:nvPr/>
          </p:nvSpPr>
          <p:spPr bwMode="auto">
            <a:xfrm flipV="1">
              <a:off x="5145088" y="533400"/>
              <a:ext cx="0" cy="4724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" name="Line 294"/>
            <p:cNvSpPr>
              <a:spLocks noChangeShapeType="1"/>
            </p:cNvSpPr>
            <p:nvPr/>
          </p:nvSpPr>
          <p:spPr bwMode="auto">
            <a:xfrm>
              <a:off x="4724400" y="4800600"/>
              <a:ext cx="38274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" name="Text Box 295"/>
            <p:cNvSpPr txBox="1">
              <a:spLocks noChangeArrowheads="1"/>
            </p:cNvSpPr>
            <p:nvPr/>
          </p:nvSpPr>
          <p:spPr bwMode="auto">
            <a:xfrm>
              <a:off x="4794250" y="4768850"/>
              <a:ext cx="3111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  <a:cs typeface="Arial" charset="0"/>
                </a:rPr>
                <a:t>O</a:t>
              </a:r>
            </a:p>
          </p:txBody>
        </p:sp>
        <p:sp>
          <p:nvSpPr>
            <p:cNvPr id="56" name="Text Box 296"/>
            <p:cNvSpPr txBox="1">
              <a:spLocks noChangeArrowheads="1"/>
            </p:cNvSpPr>
            <p:nvPr/>
          </p:nvSpPr>
          <p:spPr bwMode="auto">
            <a:xfrm>
              <a:off x="5181600" y="533400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  <a:cs typeface="Arial" charset="0"/>
                </a:rPr>
                <a:t>Tần số (n)</a:t>
              </a:r>
            </a:p>
          </p:txBody>
        </p:sp>
        <p:sp>
          <p:nvSpPr>
            <p:cNvPr id="57" name="Text Box 297"/>
            <p:cNvSpPr txBox="1">
              <a:spLocks noChangeArrowheads="1"/>
            </p:cNvSpPr>
            <p:nvPr/>
          </p:nvSpPr>
          <p:spPr bwMode="auto">
            <a:xfrm>
              <a:off x="5418138" y="4787900"/>
              <a:ext cx="4492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800000"/>
                  </a:solidFill>
                  <a:latin typeface=".VnTime" pitchFamily="34" charset="0"/>
                  <a:cs typeface="Arial" charset="0"/>
                </a:rPr>
                <a:t>28</a:t>
              </a:r>
            </a:p>
          </p:txBody>
        </p:sp>
        <p:sp>
          <p:nvSpPr>
            <p:cNvPr id="58" name="Text Box 298"/>
            <p:cNvSpPr txBox="1">
              <a:spLocks noChangeArrowheads="1"/>
            </p:cNvSpPr>
            <p:nvPr/>
          </p:nvSpPr>
          <p:spPr bwMode="auto">
            <a:xfrm>
              <a:off x="6153150" y="4787900"/>
              <a:ext cx="450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800000"/>
                  </a:solidFill>
                  <a:latin typeface=".VnTime" pitchFamily="34" charset="0"/>
                  <a:cs typeface="Arial" charset="0"/>
                </a:rPr>
                <a:t>30</a:t>
              </a:r>
            </a:p>
          </p:txBody>
        </p:sp>
        <p:sp>
          <p:nvSpPr>
            <p:cNvPr id="59" name="Text Box 299"/>
            <p:cNvSpPr txBox="1">
              <a:spLocks noChangeArrowheads="1"/>
            </p:cNvSpPr>
            <p:nvPr/>
          </p:nvSpPr>
          <p:spPr bwMode="auto">
            <a:xfrm>
              <a:off x="6862763" y="4787900"/>
              <a:ext cx="450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800000"/>
                  </a:solidFill>
                  <a:latin typeface=".VnTime" pitchFamily="34" charset="0"/>
                  <a:cs typeface="Arial" charset="0"/>
                </a:rPr>
                <a:t>35</a:t>
              </a:r>
            </a:p>
          </p:txBody>
        </p:sp>
        <p:sp>
          <p:nvSpPr>
            <p:cNvPr id="60" name="Text Box 300"/>
            <p:cNvSpPr txBox="1">
              <a:spLocks noChangeArrowheads="1"/>
            </p:cNvSpPr>
            <p:nvPr/>
          </p:nvSpPr>
          <p:spPr bwMode="auto">
            <a:xfrm>
              <a:off x="7659688" y="4797425"/>
              <a:ext cx="4492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800000"/>
                  </a:solidFill>
                  <a:latin typeface=".VnTime" pitchFamily="34" charset="0"/>
                  <a:cs typeface="Arial" charset="0"/>
                </a:rPr>
                <a:t>50</a:t>
              </a:r>
            </a:p>
          </p:txBody>
        </p:sp>
        <p:sp>
          <p:nvSpPr>
            <p:cNvPr id="61" name="Text Box 301"/>
            <p:cNvSpPr txBox="1">
              <a:spLocks noChangeArrowheads="1"/>
            </p:cNvSpPr>
            <p:nvPr/>
          </p:nvSpPr>
          <p:spPr bwMode="auto">
            <a:xfrm>
              <a:off x="5011738" y="3794125"/>
              <a:ext cx="2587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0000CC"/>
                  </a:solidFill>
                  <a:latin typeface=".VnBodoniH" pitchFamily="34" charset="0"/>
                  <a:cs typeface="Arial" charset="0"/>
                </a:rPr>
                <a:t>.</a:t>
              </a:r>
            </a:p>
          </p:txBody>
        </p:sp>
        <p:sp>
          <p:nvSpPr>
            <p:cNvPr id="62" name="Text Box 302"/>
            <p:cNvSpPr txBox="1">
              <a:spLocks noChangeArrowheads="1"/>
            </p:cNvSpPr>
            <p:nvPr/>
          </p:nvSpPr>
          <p:spPr bwMode="auto">
            <a:xfrm>
              <a:off x="4873625" y="3835400"/>
              <a:ext cx="4492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800000"/>
                  </a:solidFill>
                  <a:latin typeface=".VnTime" pitchFamily="34" charset="0"/>
                  <a:cs typeface="Arial" charset="0"/>
                </a:rPr>
                <a:t>2</a:t>
              </a:r>
            </a:p>
          </p:txBody>
        </p:sp>
        <p:sp>
          <p:nvSpPr>
            <p:cNvPr id="63" name="Text Box 303"/>
            <p:cNvSpPr txBox="1">
              <a:spLocks noChangeArrowheads="1"/>
            </p:cNvSpPr>
            <p:nvPr/>
          </p:nvSpPr>
          <p:spPr bwMode="auto">
            <a:xfrm>
              <a:off x="5011738" y="2895600"/>
              <a:ext cx="2587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0000CC"/>
                  </a:solidFill>
                  <a:latin typeface=".VnBodoniH" pitchFamily="34" charset="0"/>
                  <a:cs typeface="Arial" charset="0"/>
                </a:rPr>
                <a:t>.</a:t>
              </a:r>
            </a:p>
          </p:txBody>
        </p:sp>
        <p:sp>
          <p:nvSpPr>
            <p:cNvPr id="64" name="Text Box 304"/>
            <p:cNvSpPr txBox="1">
              <a:spLocks noChangeArrowheads="1"/>
            </p:cNvSpPr>
            <p:nvPr/>
          </p:nvSpPr>
          <p:spPr bwMode="auto">
            <a:xfrm>
              <a:off x="5011738" y="2019300"/>
              <a:ext cx="2587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0000CC"/>
                  </a:solidFill>
                  <a:latin typeface=".VnBodoniH" pitchFamily="34" charset="0"/>
                  <a:cs typeface="Arial" charset="0"/>
                </a:rPr>
                <a:t>.</a:t>
              </a:r>
            </a:p>
          </p:txBody>
        </p:sp>
        <p:sp>
          <p:nvSpPr>
            <p:cNvPr id="65" name="Text Box 305"/>
            <p:cNvSpPr txBox="1">
              <a:spLocks noChangeArrowheads="1"/>
            </p:cNvSpPr>
            <p:nvPr/>
          </p:nvSpPr>
          <p:spPr bwMode="auto">
            <a:xfrm>
              <a:off x="5011738" y="1130300"/>
              <a:ext cx="2587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0000CC"/>
                  </a:solidFill>
                  <a:latin typeface=".VnBodoniH" pitchFamily="34" charset="0"/>
                  <a:cs typeface="Arial" charset="0"/>
                </a:rPr>
                <a:t>.</a:t>
              </a:r>
            </a:p>
          </p:txBody>
        </p:sp>
        <p:sp>
          <p:nvSpPr>
            <p:cNvPr id="66" name="Text Box 306"/>
            <p:cNvSpPr txBox="1">
              <a:spLocks noChangeArrowheads="1"/>
            </p:cNvSpPr>
            <p:nvPr/>
          </p:nvSpPr>
          <p:spPr bwMode="auto">
            <a:xfrm>
              <a:off x="5011738" y="3327400"/>
              <a:ext cx="2587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0000CC"/>
                  </a:solidFill>
                  <a:latin typeface=".VnBodoniH" pitchFamily="34" charset="0"/>
                  <a:cs typeface="Arial" charset="0"/>
                </a:rPr>
                <a:t>.</a:t>
              </a:r>
            </a:p>
          </p:txBody>
        </p:sp>
        <p:sp>
          <p:nvSpPr>
            <p:cNvPr id="67" name="Text Box 307"/>
            <p:cNvSpPr txBox="1">
              <a:spLocks noChangeArrowheads="1"/>
            </p:cNvSpPr>
            <p:nvPr/>
          </p:nvSpPr>
          <p:spPr bwMode="auto">
            <a:xfrm>
              <a:off x="4856163" y="3365500"/>
              <a:ext cx="4492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800000"/>
                  </a:solidFill>
                  <a:latin typeface=".VnTime" pitchFamily="34" charset="0"/>
                  <a:cs typeface="Arial" charset="0"/>
                </a:rPr>
                <a:t>3</a:t>
              </a:r>
            </a:p>
          </p:txBody>
        </p:sp>
        <p:sp>
          <p:nvSpPr>
            <p:cNvPr id="68" name="Text Box 308"/>
            <p:cNvSpPr txBox="1">
              <a:spLocks noChangeArrowheads="1"/>
            </p:cNvSpPr>
            <p:nvPr/>
          </p:nvSpPr>
          <p:spPr bwMode="auto">
            <a:xfrm>
              <a:off x="5011738" y="1562100"/>
              <a:ext cx="2587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0000CC"/>
                  </a:solidFill>
                  <a:latin typeface=".VnBodoniH" pitchFamily="34" charset="0"/>
                  <a:cs typeface="Arial" charset="0"/>
                </a:rPr>
                <a:t>.</a:t>
              </a:r>
            </a:p>
          </p:txBody>
        </p:sp>
        <p:sp>
          <p:nvSpPr>
            <p:cNvPr id="69" name="Text Box 309"/>
            <p:cNvSpPr txBox="1">
              <a:spLocks noChangeArrowheads="1"/>
            </p:cNvSpPr>
            <p:nvPr/>
          </p:nvSpPr>
          <p:spPr bwMode="auto">
            <a:xfrm>
              <a:off x="4856163" y="1600200"/>
              <a:ext cx="4492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800000"/>
                  </a:solidFill>
                  <a:latin typeface=".VnTime" pitchFamily="34" charset="0"/>
                  <a:cs typeface="Arial" charset="0"/>
                </a:rPr>
                <a:t>7</a:t>
              </a:r>
            </a:p>
          </p:txBody>
        </p:sp>
        <p:sp>
          <p:nvSpPr>
            <p:cNvPr id="70" name="Text Box 310"/>
            <p:cNvSpPr txBox="1">
              <a:spLocks noChangeArrowheads="1"/>
            </p:cNvSpPr>
            <p:nvPr/>
          </p:nvSpPr>
          <p:spPr bwMode="auto">
            <a:xfrm>
              <a:off x="4873625" y="1203325"/>
              <a:ext cx="4492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800000"/>
                  </a:solidFill>
                  <a:latin typeface=".VnTime" pitchFamily="34" charset="0"/>
                  <a:cs typeface="Arial" charset="0"/>
                </a:rPr>
                <a:t>8</a:t>
              </a:r>
            </a:p>
          </p:txBody>
        </p:sp>
        <p:sp>
          <p:nvSpPr>
            <p:cNvPr id="71" name="Line 311"/>
            <p:cNvSpPr>
              <a:spLocks noChangeShapeType="1"/>
            </p:cNvSpPr>
            <p:nvPr/>
          </p:nvSpPr>
          <p:spPr bwMode="auto">
            <a:xfrm flipV="1">
              <a:off x="5097463" y="4038600"/>
              <a:ext cx="674688" cy="12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" name="Line 312"/>
            <p:cNvSpPr>
              <a:spLocks noChangeShapeType="1"/>
            </p:cNvSpPr>
            <p:nvPr/>
          </p:nvSpPr>
          <p:spPr bwMode="auto">
            <a:xfrm flipV="1">
              <a:off x="5097463" y="1371600"/>
              <a:ext cx="1350963" cy="12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3" name="Line 313"/>
            <p:cNvSpPr>
              <a:spLocks noChangeShapeType="1"/>
            </p:cNvSpPr>
            <p:nvPr/>
          </p:nvSpPr>
          <p:spPr bwMode="auto">
            <a:xfrm>
              <a:off x="5097463" y="1816100"/>
              <a:ext cx="2128838" cy="12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4" name="Line 314"/>
            <p:cNvSpPr>
              <a:spLocks noChangeShapeType="1"/>
            </p:cNvSpPr>
            <p:nvPr/>
          </p:nvSpPr>
          <p:spPr bwMode="auto">
            <a:xfrm>
              <a:off x="5097463" y="3581400"/>
              <a:ext cx="2908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5" name="Rectangle 315"/>
            <p:cNvSpPr>
              <a:spLocks noChangeArrowheads="1"/>
            </p:cNvSpPr>
            <p:nvPr/>
          </p:nvSpPr>
          <p:spPr bwMode="auto">
            <a:xfrm>
              <a:off x="5357813" y="4038600"/>
              <a:ext cx="414338" cy="762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6" name="Rectangle 316"/>
            <p:cNvSpPr>
              <a:spLocks noChangeArrowheads="1"/>
            </p:cNvSpPr>
            <p:nvPr/>
          </p:nvSpPr>
          <p:spPr bwMode="auto">
            <a:xfrm>
              <a:off x="6032500" y="1371600"/>
              <a:ext cx="458788" cy="34290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7" name="Rectangle 317"/>
            <p:cNvSpPr>
              <a:spLocks noChangeArrowheads="1"/>
            </p:cNvSpPr>
            <p:nvPr/>
          </p:nvSpPr>
          <p:spPr bwMode="auto">
            <a:xfrm>
              <a:off x="6784975" y="1816100"/>
              <a:ext cx="466725" cy="2971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8" name="Rectangle 318"/>
            <p:cNvSpPr>
              <a:spLocks noChangeArrowheads="1"/>
            </p:cNvSpPr>
            <p:nvPr/>
          </p:nvSpPr>
          <p:spPr bwMode="auto">
            <a:xfrm>
              <a:off x="7608887" y="3581400"/>
              <a:ext cx="468313" cy="12192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9" name="Text Box 320"/>
            <p:cNvSpPr txBox="1">
              <a:spLocks noChangeArrowheads="1"/>
            </p:cNvSpPr>
            <p:nvPr/>
          </p:nvSpPr>
          <p:spPr bwMode="auto">
            <a:xfrm>
              <a:off x="7924800" y="4876800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  <a:cs typeface="Arial" charset="0"/>
                </a:rPr>
                <a:t>Giá trị (x)</a:t>
              </a:r>
            </a:p>
          </p:txBody>
        </p:sp>
      </p:grpSp>
      <p:sp>
        <p:nvSpPr>
          <p:cNvPr id="80" name="Text Box 325"/>
          <p:cNvSpPr txBox="1">
            <a:spLocks noChangeArrowheads="1"/>
          </p:cNvSpPr>
          <p:nvPr/>
        </p:nvSpPr>
        <p:spPr bwMode="auto">
          <a:xfrm>
            <a:off x="2216944" y="6172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Biểu đồ đoạn thẳng</a:t>
            </a:r>
          </a:p>
        </p:txBody>
      </p:sp>
      <p:sp>
        <p:nvSpPr>
          <p:cNvPr id="81" name="Text Box 326"/>
          <p:cNvSpPr txBox="1">
            <a:spLocks noChangeArrowheads="1"/>
          </p:cNvSpPr>
          <p:nvPr/>
        </p:nvSpPr>
        <p:spPr bwMode="auto">
          <a:xfrm>
            <a:off x="6858000" y="61722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Biểu đồ hình chữ nhật</a:t>
            </a:r>
          </a:p>
        </p:txBody>
      </p:sp>
      <p:sp>
        <p:nvSpPr>
          <p:cNvPr id="82" name="Text Box 358"/>
          <p:cNvSpPr txBox="1">
            <a:spLocks noChangeArrowheads="1"/>
          </p:cNvSpPr>
          <p:nvPr/>
        </p:nvSpPr>
        <p:spPr bwMode="auto">
          <a:xfrm>
            <a:off x="5943600" y="739776"/>
            <a:ext cx="4343400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181600" y="4572000"/>
            <a:ext cx="457200" cy="1219200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8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 animBg="1"/>
      <p:bldP spid="82" grpId="1" animBg="1"/>
      <p:bldP spid="83" grpId="0" animBg="1"/>
      <p:bldP spid="8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314"/>
          <p:cNvSpPr>
            <a:spLocks noChangeShapeType="1"/>
          </p:cNvSpPr>
          <p:nvPr/>
        </p:nvSpPr>
        <p:spPr bwMode="auto">
          <a:xfrm>
            <a:off x="5943600" y="40386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7918450" y="4038600"/>
            <a:ext cx="1758950" cy="1219200"/>
            <a:chOff x="6899385" y="1066800"/>
            <a:chExt cx="1759168" cy="1219200"/>
          </a:xfrm>
        </p:grpSpPr>
        <p:sp>
          <p:nvSpPr>
            <p:cNvPr id="10" name="Line 314"/>
            <p:cNvSpPr>
              <a:spLocks noChangeShapeType="1"/>
            </p:cNvSpPr>
            <p:nvPr/>
          </p:nvSpPr>
          <p:spPr bwMode="auto">
            <a:xfrm flipV="1">
              <a:off x="6899385" y="1066800"/>
              <a:ext cx="17112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" name="Rectangle 318"/>
            <p:cNvSpPr>
              <a:spLocks noChangeArrowheads="1"/>
            </p:cNvSpPr>
            <p:nvPr/>
          </p:nvSpPr>
          <p:spPr bwMode="auto">
            <a:xfrm>
              <a:off x="8077200" y="1066800"/>
              <a:ext cx="581353" cy="12192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7535863" y="2286000"/>
            <a:ext cx="6096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85395" y="1905001"/>
            <a:ext cx="4837868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72332" y="1127125"/>
            <a:ext cx="5104443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AutoShape 40"/>
          <p:cNvSpPr>
            <a:spLocks noChangeArrowheads="1"/>
          </p:cNvSpPr>
          <p:nvPr/>
        </p:nvSpPr>
        <p:spPr bwMode="auto">
          <a:xfrm>
            <a:off x="-182880" y="3429000"/>
            <a:ext cx="5745481" cy="2819400"/>
          </a:xfrm>
          <a:prstGeom prst="cloudCallout">
            <a:avLst>
              <a:gd name="adj1" fmla="val 55037"/>
              <a:gd name="adj2" fmla="val -6962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16" name="Line 293"/>
          <p:cNvSpPr>
            <a:spLocks noChangeShapeType="1"/>
          </p:cNvSpPr>
          <p:nvPr/>
        </p:nvSpPr>
        <p:spPr bwMode="auto">
          <a:xfrm flipV="1">
            <a:off x="5915025" y="990600"/>
            <a:ext cx="0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Line 294"/>
          <p:cNvSpPr>
            <a:spLocks noChangeShapeType="1"/>
          </p:cNvSpPr>
          <p:nvPr/>
        </p:nvSpPr>
        <p:spPr bwMode="auto">
          <a:xfrm>
            <a:off x="5410200" y="5257800"/>
            <a:ext cx="4751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Text Box 295"/>
          <p:cNvSpPr txBox="1">
            <a:spLocks noChangeArrowheads="1"/>
          </p:cNvSpPr>
          <p:nvPr/>
        </p:nvSpPr>
        <p:spPr bwMode="auto">
          <a:xfrm>
            <a:off x="5497513" y="5226050"/>
            <a:ext cx="385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.VnTime" pitchFamily="34" charset="0"/>
                <a:cs typeface="Arial" charset="0"/>
              </a:rPr>
              <a:t>O</a:t>
            </a:r>
          </a:p>
        </p:txBody>
      </p:sp>
      <p:sp>
        <p:nvSpPr>
          <p:cNvPr id="19" name="Text Box 296"/>
          <p:cNvSpPr txBox="1">
            <a:spLocks noChangeArrowheads="1"/>
          </p:cNvSpPr>
          <p:nvPr/>
        </p:nvSpPr>
        <p:spPr bwMode="auto">
          <a:xfrm>
            <a:off x="5978525" y="990601"/>
            <a:ext cx="1512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Arial" charset="0"/>
              </a:rPr>
              <a:t>Tần số (n)</a:t>
            </a:r>
          </a:p>
        </p:txBody>
      </p:sp>
      <p:sp>
        <p:nvSpPr>
          <p:cNvPr id="20" name="Text Box 297"/>
          <p:cNvSpPr txBox="1">
            <a:spLocks noChangeArrowheads="1"/>
          </p:cNvSpPr>
          <p:nvPr/>
        </p:nvSpPr>
        <p:spPr bwMode="auto">
          <a:xfrm>
            <a:off x="6257926" y="5245101"/>
            <a:ext cx="557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800000"/>
                </a:solidFill>
                <a:latin typeface=".VnTime" pitchFamily="34" charset="0"/>
                <a:cs typeface="Arial" charset="0"/>
              </a:rPr>
              <a:t>28</a:t>
            </a:r>
          </a:p>
        </p:txBody>
      </p:sp>
      <p:sp>
        <p:nvSpPr>
          <p:cNvPr id="21" name="Text Box 298"/>
          <p:cNvSpPr txBox="1">
            <a:spLocks noChangeArrowheads="1"/>
          </p:cNvSpPr>
          <p:nvPr/>
        </p:nvSpPr>
        <p:spPr bwMode="auto">
          <a:xfrm>
            <a:off x="7212014" y="5245101"/>
            <a:ext cx="560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800000"/>
                </a:solidFill>
                <a:latin typeface=".VnTime" pitchFamily="34" charset="0"/>
                <a:cs typeface="Arial" charset="0"/>
              </a:rPr>
              <a:t>30</a:t>
            </a:r>
          </a:p>
        </p:txBody>
      </p:sp>
      <p:sp>
        <p:nvSpPr>
          <p:cNvPr id="22" name="Text Box 299"/>
          <p:cNvSpPr txBox="1">
            <a:spLocks noChangeArrowheads="1"/>
          </p:cNvSpPr>
          <p:nvPr/>
        </p:nvSpPr>
        <p:spPr bwMode="auto">
          <a:xfrm>
            <a:off x="8202614" y="5245101"/>
            <a:ext cx="560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800000"/>
                </a:solidFill>
                <a:latin typeface=".VnTime" pitchFamily="34" charset="0"/>
                <a:cs typeface="Arial" charset="0"/>
              </a:rPr>
              <a:t>35</a:t>
            </a:r>
          </a:p>
        </p:txBody>
      </p:sp>
      <p:sp>
        <p:nvSpPr>
          <p:cNvPr id="23" name="Text Box 300"/>
          <p:cNvSpPr txBox="1">
            <a:spLocks noChangeArrowheads="1"/>
          </p:cNvSpPr>
          <p:nvPr/>
        </p:nvSpPr>
        <p:spPr bwMode="auto">
          <a:xfrm>
            <a:off x="9196388" y="5254626"/>
            <a:ext cx="557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800000"/>
                </a:solidFill>
                <a:latin typeface=".VnTime" pitchFamily="34" charset="0"/>
                <a:cs typeface="Arial" charset="0"/>
              </a:rPr>
              <a:t>50</a:t>
            </a:r>
          </a:p>
        </p:txBody>
      </p:sp>
      <p:sp>
        <p:nvSpPr>
          <p:cNvPr id="24" name="Text Box 301"/>
          <p:cNvSpPr txBox="1">
            <a:spLocks noChangeArrowheads="1"/>
          </p:cNvSpPr>
          <p:nvPr/>
        </p:nvSpPr>
        <p:spPr bwMode="auto">
          <a:xfrm>
            <a:off x="5767389" y="4251326"/>
            <a:ext cx="320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.VnBodoniH" pitchFamily="34" charset="0"/>
                <a:cs typeface="Arial" charset="0"/>
              </a:rPr>
              <a:t>.</a:t>
            </a:r>
          </a:p>
        </p:txBody>
      </p:sp>
      <p:sp>
        <p:nvSpPr>
          <p:cNvPr id="25" name="Text Box 302"/>
          <p:cNvSpPr txBox="1">
            <a:spLocks noChangeArrowheads="1"/>
          </p:cNvSpPr>
          <p:nvPr/>
        </p:nvSpPr>
        <p:spPr bwMode="auto">
          <a:xfrm>
            <a:off x="5595938" y="4292601"/>
            <a:ext cx="557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800000"/>
                </a:solidFill>
                <a:latin typeface=".VnTime" pitchFamily="34" charset="0"/>
                <a:cs typeface="Arial" charset="0"/>
              </a:rPr>
              <a:t>2</a:t>
            </a:r>
          </a:p>
        </p:txBody>
      </p:sp>
      <p:sp>
        <p:nvSpPr>
          <p:cNvPr id="26" name="Text Box 303"/>
          <p:cNvSpPr txBox="1">
            <a:spLocks noChangeArrowheads="1"/>
          </p:cNvSpPr>
          <p:nvPr/>
        </p:nvSpPr>
        <p:spPr bwMode="auto">
          <a:xfrm>
            <a:off x="5767389" y="3352801"/>
            <a:ext cx="320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.VnBodoniH" pitchFamily="34" charset="0"/>
                <a:cs typeface="Arial" charset="0"/>
              </a:rPr>
              <a:t>.</a:t>
            </a:r>
          </a:p>
        </p:txBody>
      </p:sp>
      <p:sp>
        <p:nvSpPr>
          <p:cNvPr id="27" name="Text Box 304"/>
          <p:cNvSpPr txBox="1">
            <a:spLocks noChangeArrowheads="1"/>
          </p:cNvSpPr>
          <p:nvPr/>
        </p:nvSpPr>
        <p:spPr bwMode="auto">
          <a:xfrm>
            <a:off x="5767389" y="2476501"/>
            <a:ext cx="320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.VnBodoniH" pitchFamily="34" charset="0"/>
                <a:cs typeface="Arial" charset="0"/>
              </a:rPr>
              <a:t>.</a:t>
            </a:r>
          </a:p>
        </p:txBody>
      </p:sp>
      <p:sp>
        <p:nvSpPr>
          <p:cNvPr id="28" name="Text Box 305"/>
          <p:cNvSpPr txBox="1">
            <a:spLocks noChangeArrowheads="1"/>
          </p:cNvSpPr>
          <p:nvPr/>
        </p:nvSpPr>
        <p:spPr bwMode="auto">
          <a:xfrm>
            <a:off x="5767389" y="1587501"/>
            <a:ext cx="320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.VnBodoniH" pitchFamily="34" charset="0"/>
                <a:cs typeface="Arial" charset="0"/>
              </a:rPr>
              <a:t>.</a:t>
            </a:r>
          </a:p>
        </p:txBody>
      </p:sp>
      <p:sp>
        <p:nvSpPr>
          <p:cNvPr id="29" name="Text Box 306"/>
          <p:cNvSpPr txBox="1">
            <a:spLocks noChangeArrowheads="1"/>
          </p:cNvSpPr>
          <p:nvPr/>
        </p:nvSpPr>
        <p:spPr bwMode="auto">
          <a:xfrm>
            <a:off x="5767389" y="3784601"/>
            <a:ext cx="320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.VnBodoniH" pitchFamily="34" charset="0"/>
                <a:cs typeface="Arial" charset="0"/>
              </a:rPr>
              <a:t>.</a:t>
            </a:r>
          </a:p>
        </p:txBody>
      </p:sp>
      <p:sp>
        <p:nvSpPr>
          <p:cNvPr id="30" name="Text Box 307"/>
          <p:cNvSpPr txBox="1">
            <a:spLocks noChangeArrowheads="1"/>
          </p:cNvSpPr>
          <p:nvPr/>
        </p:nvSpPr>
        <p:spPr bwMode="auto">
          <a:xfrm>
            <a:off x="5573713" y="3822701"/>
            <a:ext cx="557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800000"/>
                </a:solidFill>
                <a:latin typeface=".VnTime" pitchFamily="34" charset="0"/>
                <a:cs typeface="Arial" charset="0"/>
              </a:rPr>
              <a:t>3</a:t>
            </a:r>
          </a:p>
        </p:txBody>
      </p:sp>
      <p:sp>
        <p:nvSpPr>
          <p:cNvPr id="31" name="Text Box 308"/>
          <p:cNvSpPr txBox="1">
            <a:spLocks noChangeArrowheads="1"/>
          </p:cNvSpPr>
          <p:nvPr/>
        </p:nvSpPr>
        <p:spPr bwMode="auto">
          <a:xfrm>
            <a:off x="5767389" y="2019301"/>
            <a:ext cx="320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.VnBodoniH" pitchFamily="34" charset="0"/>
                <a:cs typeface="Arial" charset="0"/>
              </a:rPr>
              <a:t>.</a:t>
            </a:r>
          </a:p>
        </p:txBody>
      </p:sp>
      <p:sp>
        <p:nvSpPr>
          <p:cNvPr id="32" name="Text Box 309"/>
          <p:cNvSpPr txBox="1">
            <a:spLocks noChangeArrowheads="1"/>
          </p:cNvSpPr>
          <p:nvPr/>
        </p:nvSpPr>
        <p:spPr bwMode="auto">
          <a:xfrm>
            <a:off x="5573713" y="2057401"/>
            <a:ext cx="557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800000"/>
                </a:solidFill>
                <a:latin typeface=".VnTime" pitchFamily="34" charset="0"/>
                <a:cs typeface="Arial" charset="0"/>
              </a:rPr>
              <a:t>7</a:t>
            </a:r>
          </a:p>
        </p:txBody>
      </p:sp>
      <p:sp>
        <p:nvSpPr>
          <p:cNvPr id="33" name="Text Box 310"/>
          <p:cNvSpPr txBox="1">
            <a:spLocks noChangeArrowheads="1"/>
          </p:cNvSpPr>
          <p:nvPr/>
        </p:nvSpPr>
        <p:spPr bwMode="auto">
          <a:xfrm>
            <a:off x="5595938" y="1660526"/>
            <a:ext cx="557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800000"/>
                </a:solidFill>
                <a:latin typeface=".VnTime" pitchFamily="34" charset="0"/>
                <a:cs typeface="Arial" charset="0"/>
              </a:rPr>
              <a:t>8</a:t>
            </a:r>
          </a:p>
        </p:txBody>
      </p:sp>
      <p:sp>
        <p:nvSpPr>
          <p:cNvPr id="34" name="Line 311"/>
          <p:cNvSpPr>
            <a:spLocks noChangeShapeType="1"/>
          </p:cNvSpPr>
          <p:nvPr/>
        </p:nvSpPr>
        <p:spPr bwMode="auto">
          <a:xfrm flipV="1">
            <a:off x="5873751" y="4495800"/>
            <a:ext cx="836613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5" name="Line 312"/>
          <p:cNvSpPr>
            <a:spLocks noChangeShapeType="1"/>
          </p:cNvSpPr>
          <p:nvPr/>
        </p:nvSpPr>
        <p:spPr bwMode="auto">
          <a:xfrm>
            <a:off x="5943601" y="1843088"/>
            <a:ext cx="1096963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" name="Line 313"/>
          <p:cNvSpPr>
            <a:spLocks noChangeShapeType="1"/>
          </p:cNvSpPr>
          <p:nvPr/>
        </p:nvSpPr>
        <p:spPr bwMode="auto">
          <a:xfrm>
            <a:off x="5873750" y="2273300"/>
            <a:ext cx="1646238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7" name="Rectangle 315"/>
          <p:cNvSpPr>
            <a:spLocks noChangeArrowheads="1"/>
          </p:cNvSpPr>
          <p:nvPr/>
        </p:nvSpPr>
        <p:spPr bwMode="auto">
          <a:xfrm>
            <a:off x="6210300" y="4481513"/>
            <a:ext cx="51435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8" name="Rectangle 316"/>
          <p:cNvSpPr>
            <a:spLocks noChangeArrowheads="1"/>
          </p:cNvSpPr>
          <p:nvPr/>
        </p:nvSpPr>
        <p:spPr bwMode="auto">
          <a:xfrm>
            <a:off x="7126288" y="1814513"/>
            <a:ext cx="569912" cy="3429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9" name="Rectangle 317"/>
          <p:cNvSpPr>
            <a:spLocks noChangeArrowheads="1"/>
          </p:cNvSpPr>
          <p:nvPr/>
        </p:nvSpPr>
        <p:spPr bwMode="auto">
          <a:xfrm>
            <a:off x="8183564" y="2286000"/>
            <a:ext cx="579437" cy="29718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0" name="Text Box 320"/>
          <p:cNvSpPr txBox="1">
            <a:spLocks noChangeArrowheads="1"/>
          </p:cNvSpPr>
          <p:nvPr/>
        </p:nvSpPr>
        <p:spPr bwMode="auto">
          <a:xfrm>
            <a:off x="9459914" y="5334001"/>
            <a:ext cx="1512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Arial" charset="0"/>
              </a:rPr>
              <a:t>Giá trị (x)</a:t>
            </a:r>
          </a:p>
        </p:txBody>
      </p:sp>
      <p:sp>
        <p:nvSpPr>
          <p:cNvPr id="41" name="Text Box 304"/>
          <p:cNvSpPr txBox="1">
            <a:spLocks noChangeArrowheads="1"/>
          </p:cNvSpPr>
          <p:nvPr/>
        </p:nvSpPr>
        <p:spPr bwMode="auto">
          <a:xfrm>
            <a:off x="6324601" y="4957764"/>
            <a:ext cx="320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.VnBodoniH" pitchFamily="34" charset="0"/>
                <a:cs typeface="Arial" charset="0"/>
              </a:rPr>
              <a:t>.</a:t>
            </a:r>
          </a:p>
        </p:txBody>
      </p:sp>
      <p:sp>
        <p:nvSpPr>
          <p:cNvPr id="42" name="Text Box 304"/>
          <p:cNvSpPr txBox="1">
            <a:spLocks noChangeArrowheads="1"/>
          </p:cNvSpPr>
          <p:nvPr/>
        </p:nvSpPr>
        <p:spPr bwMode="auto">
          <a:xfrm>
            <a:off x="6878639" y="4967288"/>
            <a:ext cx="320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.VnBodoniH" pitchFamily="34" charset="0"/>
                <a:cs typeface="Arial" charset="0"/>
              </a:rPr>
              <a:t>.</a:t>
            </a:r>
          </a:p>
        </p:txBody>
      </p:sp>
      <p:sp>
        <p:nvSpPr>
          <p:cNvPr id="43" name="Text Box 304"/>
          <p:cNvSpPr txBox="1">
            <a:spLocks noChangeArrowheads="1"/>
          </p:cNvSpPr>
          <p:nvPr/>
        </p:nvSpPr>
        <p:spPr bwMode="auto">
          <a:xfrm>
            <a:off x="8077201" y="4967288"/>
            <a:ext cx="320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.VnBodoniH" pitchFamily="34" charset="0"/>
                <a:cs typeface="Arial" charset="0"/>
              </a:rPr>
              <a:t>.</a:t>
            </a:r>
          </a:p>
        </p:txBody>
      </p:sp>
      <p:sp>
        <p:nvSpPr>
          <p:cNvPr id="44" name="Text Box 304"/>
          <p:cNvSpPr txBox="1">
            <a:spLocks noChangeArrowheads="1"/>
          </p:cNvSpPr>
          <p:nvPr/>
        </p:nvSpPr>
        <p:spPr bwMode="auto">
          <a:xfrm>
            <a:off x="7499351" y="4967288"/>
            <a:ext cx="320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.VnBodoniH" pitchFamily="34" charset="0"/>
                <a:cs typeface="Arial" charset="0"/>
              </a:rPr>
              <a:t>.</a:t>
            </a:r>
          </a:p>
        </p:txBody>
      </p:sp>
      <p:grpSp>
        <p:nvGrpSpPr>
          <p:cNvPr id="45" name="Group 233"/>
          <p:cNvGrpSpPr>
            <a:grpSpLocks/>
          </p:cNvGrpSpPr>
          <p:nvPr/>
        </p:nvGrpSpPr>
        <p:grpSpPr bwMode="auto">
          <a:xfrm>
            <a:off x="2280559" y="42059"/>
            <a:ext cx="6523095" cy="838200"/>
            <a:chOff x="192" y="192"/>
            <a:chExt cx="4176" cy="624"/>
          </a:xfrm>
        </p:grpSpPr>
        <p:sp>
          <p:nvSpPr>
            <p:cNvPr id="46" name="Line 234"/>
            <p:cNvSpPr>
              <a:spLocks noChangeShapeType="1"/>
            </p:cNvSpPr>
            <p:nvPr/>
          </p:nvSpPr>
          <p:spPr bwMode="auto">
            <a:xfrm>
              <a:off x="192" y="576"/>
              <a:ext cx="4176" cy="0"/>
            </a:xfrm>
            <a:prstGeom prst="line">
              <a:avLst/>
            </a:prstGeom>
            <a:noFill/>
            <a:ln w="57150" cmpd="thinThick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235"/>
            <p:cNvSpPr>
              <a:spLocks noChangeShapeType="1"/>
            </p:cNvSpPr>
            <p:nvPr/>
          </p:nvSpPr>
          <p:spPr bwMode="auto">
            <a:xfrm>
              <a:off x="672" y="192"/>
              <a:ext cx="0" cy="624"/>
            </a:xfrm>
            <a:prstGeom prst="line">
              <a:avLst/>
            </a:prstGeom>
            <a:noFill/>
            <a:ln w="57150" cmpd="thinThick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Rectangle 231"/>
          <p:cNvSpPr>
            <a:spLocks noChangeArrowheads="1"/>
          </p:cNvSpPr>
          <p:nvPr/>
        </p:nvSpPr>
        <p:spPr bwMode="auto">
          <a:xfrm>
            <a:off x="2671356" y="-156756"/>
            <a:ext cx="1981200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200" b="1" dirty="0" smtClean="0">
                <a:solidFill>
                  <a:srgbClr val="008000"/>
                </a:solidFill>
                <a:latin typeface=".VnUniverse" panose="020B7200000000000000" pitchFamily="34" charset="0"/>
              </a:rPr>
              <a:t>:</a:t>
            </a:r>
            <a:endParaRPr lang="en-US" altLang="en-US" sz="3200" b="1" dirty="0">
              <a:solidFill>
                <a:srgbClr val="008000"/>
              </a:solidFill>
              <a:latin typeface=".VnUniverse" panose="020B7200000000000000" pitchFamily="34" charset="0"/>
            </a:endParaRPr>
          </a:p>
        </p:txBody>
      </p:sp>
      <p:sp>
        <p:nvSpPr>
          <p:cNvPr id="49" name="Rectangle 232"/>
          <p:cNvSpPr>
            <a:spLocks noChangeArrowheads="1"/>
          </p:cNvSpPr>
          <p:nvPr/>
        </p:nvSpPr>
        <p:spPr bwMode="auto">
          <a:xfrm>
            <a:off x="4245430" y="-143693"/>
            <a:ext cx="30480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WordArt 236"/>
          <p:cNvSpPr>
            <a:spLocks noChangeArrowheads="1" noChangeShapeType="1" noTextEdit="1"/>
          </p:cNvSpPr>
          <p:nvPr/>
        </p:nvSpPr>
        <p:spPr bwMode="auto">
          <a:xfrm>
            <a:off x="2344787" y="161107"/>
            <a:ext cx="557213" cy="338138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kern="10" spc="-180" dirty="0">
                <a:ln w="9525" cap="sq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GD</a:t>
            </a:r>
          </a:p>
        </p:txBody>
      </p:sp>
      <p:sp>
        <p:nvSpPr>
          <p:cNvPr id="51" name="Rectangle 232"/>
          <p:cNvSpPr>
            <a:spLocks noChangeArrowheads="1"/>
          </p:cNvSpPr>
          <p:nvPr/>
        </p:nvSpPr>
        <p:spPr bwMode="auto">
          <a:xfrm>
            <a:off x="572332" y="503473"/>
            <a:ext cx="30480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2.Chú ý: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/14</a:t>
            </a:r>
            <a:endParaRPr lang="en-US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8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69565E-7 L -0.04167 8.69565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0485 L -0.04948 4.2738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62812E-6 L -0.09323 -1.62812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7687E-6 L -0.06667 -4.97687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042E-8 L -0.09219 -0.001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86309E-7 L -0.12882 -7.86309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1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00416 L -0.13611 -0.0041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1" grpId="0"/>
      <p:bldP spid="22" grpId="0"/>
      <p:bldP spid="23" grpId="0"/>
      <p:bldP spid="38" grpId="0" animBg="1"/>
      <p:bldP spid="39" grpId="0" animBg="1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828087" y="762002"/>
            <a:ext cx="7772400" cy="5334001"/>
            <a:chOff x="-30" y="48"/>
            <a:chExt cx="4896" cy="3360"/>
          </a:xfrm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 flipV="1">
              <a:off x="768" y="336"/>
              <a:ext cx="0" cy="27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768" y="3120"/>
              <a:ext cx="36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720" y="254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720" y="19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720" y="12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720" y="6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200" y="672"/>
              <a:ext cx="432" cy="243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992" y="2624"/>
              <a:ext cx="432" cy="487"/>
            </a:xfrm>
            <a:prstGeom prst="rect">
              <a:avLst/>
            </a:prstGeom>
            <a:gradFill rotWithShape="1">
              <a:gsLst>
                <a:gs pos="0">
                  <a:srgbClr val="FF8200"/>
                </a:gs>
                <a:gs pos="5000">
                  <a:srgbClr val="FF0000"/>
                </a:gs>
                <a:gs pos="17500">
                  <a:srgbClr val="BA0066"/>
                </a:gs>
                <a:gs pos="35001">
                  <a:srgbClr val="66008F"/>
                </a:gs>
                <a:gs pos="50000">
                  <a:srgbClr val="000082"/>
                </a:gs>
                <a:gs pos="64999">
                  <a:srgbClr val="66008F"/>
                </a:gs>
                <a:gs pos="82500">
                  <a:srgbClr val="BA0066"/>
                </a:gs>
                <a:gs pos="95000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850" y="2295"/>
              <a:ext cx="432" cy="81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640" y="2160"/>
              <a:ext cx="480" cy="95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3628" y="3153"/>
              <a:ext cx="5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1998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2825" y="3158"/>
              <a:ext cx="4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1997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1935" y="3156"/>
              <a:ext cx="54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1996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1176" y="3158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1995</a:t>
              </a: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624" y="3120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528" y="2400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5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432" y="1776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10</a:t>
              </a: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432" y="1200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15</a:t>
              </a: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432" y="566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20</a:t>
              </a: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-30" y="48"/>
              <a:ext cx="9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4290" y="3093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Line 33"/>
          <p:cNvSpPr>
            <a:spLocks noChangeShapeType="1"/>
          </p:cNvSpPr>
          <p:nvPr/>
        </p:nvSpPr>
        <p:spPr bwMode="auto">
          <a:xfrm>
            <a:off x="4085512" y="1752600"/>
            <a:ext cx="1295400" cy="311705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" name="Line 34"/>
          <p:cNvSpPr>
            <a:spLocks noChangeShapeType="1"/>
          </p:cNvSpPr>
          <p:nvPr/>
        </p:nvSpPr>
        <p:spPr bwMode="auto">
          <a:xfrm flipV="1">
            <a:off x="5380912" y="4343400"/>
            <a:ext cx="1295400" cy="50761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" name="Line 35"/>
          <p:cNvSpPr>
            <a:spLocks noChangeShapeType="1"/>
          </p:cNvSpPr>
          <p:nvPr/>
        </p:nvSpPr>
        <p:spPr bwMode="auto">
          <a:xfrm flipV="1">
            <a:off x="6676312" y="4114802"/>
            <a:ext cx="1248488" cy="22859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1524001" y="6172200"/>
            <a:ext cx="9814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1998</a:t>
            </a:r>
          </a:p>
        </p:txBody>
      </p:sp>
      <p:sp>
        <p:nvSpPr>
          <p:cNvPr id="30" name="AutoShape 38"/>
          <p:cNvSpPr>
            <a:spLocks noChangeArrowheads="1"/>
          </p:cNvSpPr>
          <p:nvPr/>
        </p:nvSpPr>
        <p:spPr bwMode="auto">
          <a:xfrm>
            <a:off x="5882561" y="3302769"/>
            <a:ext cx="5808695" cy="1646236"/>
          </a:xfrm>
          <a:prstGeom prst="cloudCallout">
            <a:avLst>
              <a:gd name="adj1" fmla="val -31614"/>
              <a:gd name="adj2" fmla="val 119249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4800599" y="1371600"/>
            <a:ext cx="66424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1995 – 1998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1995.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1996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1997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Line 40"/>
          <p:cNvSpPr>
            <a:spLocks noChangeShapeType="1"/>
          </p:cNvSpPr>
          <p:nvPr/>
        </p:nvSpPr>
        <p:spPr bwMode="auto">
          <a:xfrm flipH="1">
            <a:off x="3171112" y="1752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" name="Line 41"/>
          <p:cNvSpPr>
            <a:spLocks noChangeShapeType="1"/>
          </p:cNvSpPr>
          <p:nvPr/>
        </p:nvSpPr>
        <p:spPr bwMode="auto">
          <a:xfrm flipH="1">
            <a:off x="3066337" y="4851014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" name="Line 42"/>
          <p:cNvSpPr>
            <a:spLocks noChangeShapeType="1"/>
          </p:cNvSpPr>
          <p:nvPr/>
        </p:nvSpPr>
        <p:spPr bwMode="auto">
          <a:xfrm flipH="1">
            <a:off x="3094912" y="41148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5" name="Line 43"/>
          <p:cNvSpPr>
            <a:spLocks noChangeShapeType="1"/>
          </p:cNvSpPr>
          <p:nvPr/>
        </p:nvSpPr>
        <p:spPr bwMode="auto">
          <a:xfrm flipH="1">
            <a:off x="3066337" y="4343401"/>
            <a:ext cx="3333750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40" name="Group 233"/>
          <p:cNvGrpSpPr>
            <a:grpSpLocks/>
          </p:cNvGrpSpPr>
          <p:nvPr/>
        </p:nvGrpSpPr>
        <p:grpSpPr bwMode="auto">
          <a:xfrm>
            <a:off x="2280559" y="42059"/>
            <a:ext cx="6523095" cy="838200"/>
            <a:chOff x="192" y="192"/>
            <a:chExt cx="4176" cy="624"/>
          </a:xfrm>
        </p:grpSpPr>
        <p:sp>
          <p:nvSpPr>
            <p:cNvPr id="41" name="Line 234"/>
            <p:cNvSpPr>
              <a:spLocks noChangeShapeType="1"/>
            </p:cNvSpPr>
            <p:nvPr/>
          </p:nvSpPr>
          <p:spPr bwMode="auto">
            <a:xfrm>
              <a:off x="192" y="576"/>
              <a:ext cx="4176" cy="0"/>
            </a:xfrm>
            <a:prstGeom prst="line">
              <a:avLst/>
            </a:prstGeom>
            <a:noFill/>
            <a:ln w="57150" cmpd="thinThick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35"/>
            <p:cNvSpPr>
              <a:spLocks noChangeShapeType="1"/>
            </p:cNvSpPr>
            <p:nvPr/>
          </p:nvSpPr>
          <p:spPr bwMode="auto">
            <a:xfrm>
              <a:off x="672" y="192"/>
              <a:ext cx="0" cy="624"/>
            </a:xfrm>
            <a:prstGeom prst="line">
              <a:avLst/>
            </a:prstGeom>
            <a:noFill/>
            <a:ln w="57150" cmpd="thinThick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Rectangle 231"/>
          <p:cNvSpPr>
            <a:spLocks noChangeArrowheads="1"/>
          </p:cNvSpPr>
          <p:nvPr/>
        </p:nvSpPr>
        <p:spPr bwMode="auto">
          <a:xfrm>
            <a:off x="2671356" y="-156756"/>
            <a:ext cx="1981200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200" b="1" dirty="0" smtClean="0">
                <a:solidFill>
                  <a:srgbClr val="008000"/>
                </a:solidFill>
                <a:latin typeface=".VnUniverse" panose="020B7200000000000000" pitchFamily="34" charset="0"/>
              </a:rPr>
              <a:t>:</a:t>
            </a:r>
            <a:endParaRPr lang="en-US" altLang="en-US" sz="3200" b="1" dirty="0">
              <a:solidFill>
                <a:srgbClr val="008000"/>
              </a:solidFill>
              <a:latin typeface=".VnUniverse" panose="020B7200000000000000" pitchFamily="34" charset="0"/>
            </a:endParaRPr>
          </a:p>
        </p:txBody>
      </p:sp>
      <p:sp>
        <p:nvSpPr>
          <p:cNvPr id="44" name="Rectangle 232"/>
          <p:cNvSpPr>
            <a:spLocks noChangeArrowheads="1"/>
          </p:cNvSpPr>
          <p:nvPr/>
        </p:nvSpPr>
        <p:spPr bwMode="auto">
          <a:xfrm>
            <a:off x="4245430" y="-143693"/>
            <a:ext cx="30480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WordArt 236"/>
          <p:cNvSpPr>
            <a:spLocks noChangeArrowheads="1" noChangeShapeType="1" noTextEdit="1"/>
          </p:cNvSpPr>
          <p:nvPr/>
        </p:nvSpPr>
        <p:spPr bwMode="auto">
          <a:xfrm>
            <a:off x="2344787" y="161107"/>
            <a:ext cx="557213" cy="338138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kern="10" spc="-180" dirty="0">
                <a:ln w="9525" cap="sq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GD</a:t>
            </a:r>
          </a:p>
        </p:txBody>
      </p:sp>
    </p:spTree>
    <p:extLst>
      <p:ext uri="{BB962C8B-B14F-4D97-AF65-F5344CB8AC3E}">
        <p14:creationId xmlns:p14="http://schemas.microsoft.com/office/powerpoint/2010/main" val="139166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/>
      <p:bldP spid="29" grpId="1"/>
      <p:bldP spid="30" grpId="0" animBg="1"/>
      <p:bldP spid="30" grpId="1" animBg="1"/>
      <p:bldP spid="30" grpId="2" animBg="1"/>
      <p:bldP spid="31" grpId="0"/>
      <p:bldP spid="32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2449</TotalTime>
  <Words>1238</Words>
  <Application>Microsoft Office PowerPoint</Application>
  <PresentationFormat>Widescreen</PresentationFormat>
  <Paragraphs>350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.VnBodoniH</vt:lpstr>
      <vt:lpstr>.VnTime</vt:lpstr>
      <vt:lpstr>.VnUniverse</vt:lpstr>
      <vt:lpstr>Arial</vt:lpstr>
      <vt:lpstr>Calibri</vt:lpstr>
      <vt:lpstr>Calibri Light</vt:lpstr>
      <vt:lpstr>Impact</vt:lpstr>
      <vt:lpstr>Tahoma</vt:lpstr>
      <vt:lpstr>Times New Roman</vt:lpstr>
      <vt:lpstr>VNI-Times</vt:lpstr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THỐNG KÊ</dc:title>
  <dc:creator>Admin</dc:creator>
  <cp:lastModifiedBy>Windows User</cp:lastModifiedBy>
  <cp:revision>437</cp:revision>
  <dcterms:created xsi:type="dcterms:W3CDTF">2020-03-27T22:56:31Z</dcterms:created>
  <dcterms:modified xsi:type="dcterms:W3CDTF">2020-04-25T17:04:26Z</dcterms:modified>
</cp:coreProperties>
</file>